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84" r:id="rId6"/>
    <p:sldId id="257" r:id="rId7"/>
    <p:sldId id="278" r:id="rId8"/>
    <p:sldId id="283" r:id="rId9"/>
    <p:sldId id="274" r:id="rId10"/>
    <p:sldId id="269" r:id="rId11"/>
    <p:sldId id="279" r:id="rId12"/>
    <p:sldId id="275" r:id="rId13"/>
    <p:sldId id="270" r:id="rId14"/>
    <p:sldId id="276" r:id="rId15"/>
    <p:sldId id="272" r:id="rId16"/>
    <p:sldId id="265" r:id="rId17"/>
    <p:sldId id="266" r:id="rId18"/>
    <p:sldId id="267" r:id="rId19"/>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640E321-1298-C387-E5E5-0350008AF6F5}" name="Patricia Pinto" initials="PP" userId="S::patricia.pinto@resolutionlife.com.au::e2dcb2b9-8aae-41ee-a0aa-5fee70ee592f" providerId="AD"/>
  <p188:author id="{3F7C323E-762D-FDBA-461A-BC24D11F01B9}" name="Wilson Heng" initials="WH" userId="S::Wilson.Heng@resolutionlife.com.au::8cafcee6-364c-48ac-98d4-36b5556e4eb6" providerId="AD"/>
  <p188:author id="{CFA237C3-81CF-1F71-A853-1C51482548E1}" name="Arron Child" initials="AC" userId="S::arron.child@resolutionlife.com.au::1c1cbb30-6fb3-461f-84bf-ddaeadd38b8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CDF121-DCB7-4F2E-88D9-623AAB7EFE5F}" v="18" dt="2025-07-28T01:34:31.81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018532" y="0"/>
            <a:ext cx="4125595" cy="2141220"/>
          </a:xfrm>
          <a:custGeom>
            <a:avLst/>
            <a:gdLst/>
            <a:ahLst/>
            <a:cxnLst/>
            <a:rect l="l" t="t" r="r" b="b"/>
            <a:pathLst>
              <a:path w="4125595" h="2141220">
                <a:moveTo>
                  <a:pt x="4125467" y="0"/>
                </a:moveTo>
                <a:lnTo>
                  <a:pt x="0" y="0"/>
                </a:lnTo>
                <a:lnTo>
                  <a:pt x="4125467" y="2141093"/>
                </a:lnTo>
                <a:lnTo>
                  <a:pt x="4125467" y="0"/>
                </a:lnTo>
                <a:close/>
              </a:path>
            </a:pathLst>
          </a:custGeom>
          <a:solidFill>
            <a:srgbClr val="7964B1"/>
          </a:solidFill>
        </p:spPr>
        <p:txBody>
          <a:bodyPr wrap="square" lIns="0" tIns="0" rIns="0" bIns="0" rtlCol="0"/>
          <a:lstStyle/>
          <a:p>
            <a:endParaRPr/>
          </a:p>
        </p:txBody>
      </p:sp>
      <p:sp>
        <p:nvSpPr>
          <p:cNvPr id="17" name="bg object 17"/>
          <p:cNvSpPr/>
          <p:nvPr/>
        </p:nvSpPr>
        <p:spPr>
          <a:xfrm>
            <a:off x="0" y="2141219"/>
            <a:ext cx="9126220" cy="4716780"/>
          </a:xfrm>
          <a:custGeom>
            <a:avLst/>
            <a:gdLst/>
            <a:ahLst/>
            <a:cxnLst/>
            <a:rect l="l" t="t" r="r" b="b"/>
            <a:pathLst>
              <a:path w="9126220" h="4716780">
                <a:moveTo>
                  <a:pt x="9125712" y="0"/>
                </a:moveTo>
                <a:lnTo>
                  <a:pt x="0" y="0"/>
                </a:lnTo>
                <a:lnTo>
                  <a:pt x="0" y="4716778"/>
                </a:lnTo>
                <a:lnTo>
                  <a:pt x="38173" y="4716778"/>
                </a:lnTo>
                <a:lnTo>
                  <a:pt x="9125712" y="0"/>
                </a:lnTo>
                <a:close/>
              </a:path>
            </a:pathLst>
          </a:custGeom>
          <a:solidFill>
            <a:srgbClr val="7964B1">
              <a:alpha val="25097"/>
            </a:srgbClr>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6891528" y="6083808"/>
            <a:ext cx="1821179" cy="262128"/>
          </a:xfrm>
          <a:prstGeom prst="rect">
            <a:avLst/>
          </a:prstGeom>
        </p:spPr>
      </p:pic>
      <p:sp>
        <p:nvSpPr>
          <p:cNvPr id="2" name="Holder 2"/>
          <p:cNvSpPr>
            <a:spLocks noGrp="1"/>
          </p:cNvSpPr>
          <p:nvPr>
            <p:ph type="ctrTitle"/>
          </p:nvPr>
        </p:nvSpPr>
        <p:spPr>
          <a:xfrm>
            <a:off x="140614" y="2043506"/>
            <a:ext cx="7427595" cy="2586990"/>
          </a:xfrm>
          <a:prstGeom prst="rect">
            <a:avLst/>
          </a:prstGeom>
        </p:spPr>
        <p:txBody>
          <a:bodyPr wrap="square" lIns="0" tIns="0" rIns="0" bIns="0">
            <a:spAutoFit/>
          </a:bodyPr>
          <a:lstStyle>
            <a:lvl1pPr>
              <a:defRPr sz="2800" b="1" i="0">
                <a:solidFill>
                  <a:srgbClr val="1F2A44"/>
                </a:solidFill>
                <a:latin typeface="Georgia"/>
                <a:cs typeface="Georgia"/>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1100" b="0" i="0">
                <a:solidFill>
                  <a:schemeClr val="bg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1F2A44"/>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sz="1100" b="0" i="0">
                <a:solidFill>
                  <a:schemeClr val="bg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1F2A44"/>
                </a:solidFill>
                <a:latin typeface="Georgia"/>
                <a:cs typeface="Georgi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3429000"/>
          </a:xfrm>
          <a:custGeom>
            <a:avLst/>
            <a:gdLst/>
            <a:ahLst/>
            <a:cxnLst/>
            <a:rect l="l" t="t" r="r" b="b"/>
            <a:pathLst>
              <a:path w="9144000" h="3429000">
                <a:moveTo>
                  <a:pt x="9144000" y="0"/>
                </a:moveTo>
                <a:lnTo>
                  <a:pt x="0" y="3429000"/>
                </a:lnTo>
                <a:lnTo>
                  <a:pt x="9144000" y="3429000"/>
                </a:lnTo>
                <a:lnTo>
                  <a:pt x="9144000" y="0"/>
                </a:lnTo>
                <a:close/>
              </a:path>
            </a:pathLst>
          </a:custGeom>
          <a:solidFill>
            <a:srgbClr val="7964B1">
              <a:alpha val="49018"/>
            </a:srgbClr>
          </a:solidFill>
        </p:spPr>
        <p:txBody>
          <a:bodyPr wrap="square" lIns="0" tIns="0" rIns="0" bIns="0" rtlCol="0"/>
          <a:lstStyle/>
          <a:p>
            <a:endParaRPr/>
          </a:p>
        </p:txBody>
      </p:sp>
      <p:sp>
        <p:nvSpPr>
          <p:cNvPr id="17" name="bg object 17"/>
          <p:cNvSpPr/>
          <p:nvPr/>
        </p:nvSpPr>
        <p:spPr>
          <a:xfrm>
            <a:off x="0" y="3429000"/>
            <a:ext cx="9144000" cy="3429000"/>
          </a:xfrm>
          <a:custGeom>
            <a:avLst/>
            <a:gdLst/>
            <a:ahLst/>
            <a:cxnLst/>
            <a:rect l="l" t="t" r="r" b="b"/>
            <a:pathLst>
              <a:path w="9144000" h="3429000">
                <a:moveTo>
                  <a:pt x="9144000" y="0"/>
                </a:moveTo>
                <a:lnTo>
                  <a:pt x="0" y="0"/>
                </a:lnTo>
                <a:lnTo>
                  <a:pt x="0" y="3428999"/>
                </a:lnTo>
                <a:lnTo>
                  <a:pt x="9144000" y="0"/>
                </a:lnTo>
                <a:close/>
              </a:path>
            </a:pathLst>
          </a:custGeom>
          <a:solidFill>
            <a:srgbClr val="7964B1"/>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6891528" y="6083808"/>
            <a:ext cx="1821179" cy="262128"/>
          </a:xfrm>
          <a:prstGeom prst="rect">
            <a:avLst/>
          </a:prstGeom>
        </p:spPr>
      </p:pic>
      <p:sp>
        <p:nvSpPr>
          <p:cNvPr id="2" name="Holder 2"/>
          <p:cNvSpPr>
            <a:spLocks noGrp="1"/>
          </p:cNvSpPr>
          <p:nvPr>
            <p:ph type="title"/>
          </p:nvPr>
        </p:nvSpPr>
        <p:spPr/>
        <p:txBody>
          <a:bodyPr lIns="0" tIns="0" rIns="0" bIns="0"/>
          <a:lstStyle>
            <a:lvl1pPr>
              <a:defRPr sz="2800" b="1" i="0">
                <a:solidFill>
                  <a:srgbClr val="1F2A44"/>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3429000"/>
          </a:xfrm>
          <a:custGeom>
            <a:avLst/>
            <a:gdLst/>
            <a:ahLst/>
            <a:cxnLst/>
            <a:rect l="l" t="t" r="r" b="b"/>
            <a:pathLst>
              <a:path w="9144000" h="3429000">
                <a:moveTo>
                  <a:pt x="9144000" y="0"/>
                </a:moveTo>
                <a:lnTo>
                  <a:pt x="0" y="3429000"/>
                </a:lnTo>
                <a:lnTo>
                  <a:pt x="9144000" y="3429000"/>
                </a:lnTo>
                <a:lnTo>
                  <a:pt x="9144000" y="0"/>
                </a:lnTo>
                <a:close/>
              </a:path>
            </a:pathLst>
          </a:custGeom>
          <a:solidFill>
            <a:srgbClr val="7964B1">
              <a:alpha val="49018"/>
            </a:srgbClr>
          </a:solidFill>
        </p:spPr>
        <p:txBody>
          <a:bodyPr wrap="square" lIns="0" tIns="0" rIns="0" bIns="0" rtlCol="0"/>
          <a:lstStyle/>
          <a:p>
            <a:endParaRPr/>
          </a:p>
        </p:txBody>
      </p:sp>
      <p:sp>
        <p:nvSpPr>
          <p:cNvPr id="17" name="bg object 17"/>
          <p:cNvSpPr/>
          <p:nvPr/>
        </p:nvSpPr>
        <p:spPr>
          <a:xfrm>
            <a:off x="0" y="3429000"/>
            <a:ext cx="9144000" cy="3429000"/>
          </a:xfrm>
          <a:custGeom>
            <a:avLst/>
            <a:gdLst/>
            <a:ahLst/>
            <a:cxnLst/>
            <a:rect l="l" t="t" r="r" b="b"/>
            <a:pathLst>
              <a:path w="9144000" h="3429000">
                <a:moveTo>
                  <a:pt x="9144000" y="0"/>
                </a:moveTo>
                <a:lnTo>
                  <a:pt x="0" y="0"/>
                </a:lnTo>
                <a:lnTo>
                  <a:pt x="0" y="3428999"/>
                </a:lnTo>
                <a:lnTo>
                  <a:pt x="9144000" y="0"/>
                </a:lnTo>
                <a:close/>
              </a:path>
            </a:pathLst>
          </a:custGeom>
          <a:solidFill>
            <a:srgbClr val="7964B1"/>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6891528" y="6083808"/>
            <a:ext cx="1821179" cy="262128"/>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833872" y="0"/>
            <a:ext cx="3310254" cy="1717675"/>
          </a:xfrm>
          <a:custGeom>
            <a:avLst/>
            <a:gdLst/>
            <a:ahLst/>
            <a:cxnLst/>
            <a:rect l="l" t="t" r="r" b="b"/>
            <a:pathLst>
              <a:path w="3310254" h="1717675">
                <a:moveTo>
                  <a:pt x="3310128" y="0"/>
                </a:moveTo>
                <a:lnTo>
                  <a:pt x="0" y="0"/>
                </a:lnTo>
                <a:lnTo>
                  <a:pt x="3310128" y="1717548"/>
                </a:lnTo>
                <a:lnTo>
                  <a:pt x="3310128" y="0"/>
                </a:lnTo>
                <a:close/>
              </a:path>
            </a:pathLst>
          </a:custGeom>
          <a:solidFill>
            <a:srgbClr val="7964B1"/>
          </a:solidFill>
        </p:spPr>
        <p:txBody>
          <a:bodyPr wrap="square" lIns="0" tIns="0" rIns="0" bIns="0" rtlCol="0"/>
          <a:lstStyle/>
          <a:p>
            <a:endParaRPr/>
          </a:p>
        </p:txBody>
      </p:sp>
      <p:pic>
        <p:nvPicPr>
          <p:cNvPr id="17" name="bg object 17"/>
          <p:cNvPicPr/>
          <p:nvPr/>
        </p:nvPicPr>
        <p:blipFill>
          <a:blip r:embed="rId7" cstate="print"/>
          <a:stretch>
            <a:fillRect/>
          </a:stretch>
        </p:blipFill>
        <p:spPr>
          <a:xfrm>
            <a:off x="7562088" y="297179"/>
            <a:ext cx="1150620" cy="164592"/>
          </a:xfrm>
          <a:prstGeom prst="rect">
            <a:avLst/>
          </a:prstGeom>
        </p:spPr>
      </p:pic>
      <p:sp>
        <p:nvSpPr>
          <p:cNvPr id="2" name="Holder 2"/>
          <p:cNvSpPr>
            <a:spLocks noGrp="1"/>
          </p:cNvSpPr>
          <p:nvPr>
            <p:ph type="title"/>
          </p:nvPr>
        </p:nvSpPr>
        <p:spPr>
          <a:xfrm>
            <a:off x="419201" y="230504"/>
            <a:ext cx="3402965" cy="452120"/>
          </a:xfrm>
          <a:prstGeom prst="rect">
            <a:avLst/>
          </a:prstGeom>
        </p:spPr>
        <p:txBody>
          <a:bodyPr wrap="square" lIns="0" tIns="0" rIns="0" bIns="0">
            <a:spAutoFit/>
          </a:bodyPr>
          <a:lstStyle>
            <a:lvl1pPr>
              <a:defRPr sz="2800" b="1" i="0">
                <a:solidFill>
                  <a:srgbClr val="1F2A44"/>
                </a:solidFill>
                <a:latin typeface="Georgia"/>
                <a:cs typeface="Georgia"/>
              </a:defRPr>
            </a:lvl1pPr>
          </a:lstStyle>
          <a:p>
            <a:endParaRPr/>
          </a:p>
        </p:txBody>
      </p:sp>
      <p:sp>
        <p:nvSpPr>
          <p:cNvPr id="3" name="Holder 3"/>
          <p:cNvSpPr>
            <a:spLocks noGrp="1"/>
          </p:cNvSpPr>
          <p:nvPr>
            <p:ph type="body" idx="1"/>
          </p:nvPr>
        </p:nvSpPr>
        <p:spPr>
          <a:xfrm>
            <a:off x="584708" y="1329308"/>
            <a:ext cx="3940175" cy="4483735"/>
          </a:xfrm>
          <a:prstGeom prst="rect">
            <a:avLst/>
          </a:prstGeom>
        </p:spPr>
        <p:txBody>
          <a:bodyPr wrap="square" lIns="0" tIns="0" rIns="0" bIns="0">
            <a:spAutoFit/>
          </a:bodyPr>
          <a:lstStyle>
            <a:lvl1pPr>
              <a:defRPr sz="1100" b="0" i="0">
                <a:solidFill>
                  <a:schemeClr val="bg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7/29/2025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hyperlink" Target="https://resolutionlife.com.au/advisersupport/myresolutionlife" TargetMode="External"/><Relationship Id="rId4" Type="http://schemas.openxmlformats.org/officeDocument/2006/relationships/hyperlink" Target="https://resolutionlife.com.au/advisersupport/adviser_online_quotes_enquiry"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advisor.resolutionlife.com.au/CentralPortalsLogin/LoginRLANZ?type=adviser"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resolutionlife.com.au/advisersupport/myresolutionlif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40614" y="2043506"/>
            <a:ext cx="8850986" cy="2618024"/>
          </a:xfrm>
          <a:prstGeom prst="rect">
            <a:avLst/>
          </a:prstGeom>
        </p:spPr>
        <p:txBody>
          <a:bodyPr vert="horz" wrap="square" lIns="0" tIns="116205" rIns="0" bIns="0" rtlCol="0">
            <a:spAutoFit/>
          </a:bodyPr>
          <a:lstStyle/>
          <a:p>
            <a:pPr marL="12700" marR="5080">
              <a:lnSpc>
                <a:spcPts val="6480"/>
              </a:lnSpc>
              <a:spcBef>
                <a:spcPts val="915"/>
              </a:spcBef>
            </a:pPr>
            <a:r>
              <a:rPr sz="6000"/>
              <a:t>My</a:t>
            </a:r>
            <a:r>
              <a:rPr sz="6000" spc="-5"/>
              <a:t> </a:t>
            </a:r>
            <a:r>
              <a:rPr sz="6000"/>
              <a:t>Resolution</a:t>
            </a:r>
            <a:r>
              <a:rPr sz="6000" spc="-25"/>
              <a:t> </a:t>
            </a:r>
            <a:r>
              <a:rPr sz="6000" spc="-20"/>
              <a:t>Life </a:t>
            </a:r>
            <a:r>
              <a:rPr sz="6000">
                <a:solidFill>
                  <a:srgbClr val="7964B1"/>
                </a:solidFill>
              </a:rPr>
              <a:t>How</a:t>
            </a:r>
            <a:r>
              <a:rPr sz="6000" spc="-25">
                <a:solidFill>
                  <a:srgbClr val="7964B1"/>
                </a:solidFill>
              </a:rPr>
              <a:t> </a:t>
            </a:r>
            <a:r>
              <a:rPr sz="6000">
                <a:solidFill>
                  <a:srgbClr val="7964B1"/>
                </a:solidFill>
              </a:rPr>
              <a:t>to</a:t>
            </a:r>
            <a:r>
              <a:rPr sz="6000" spc="-5">
                <a:solidFill>
                  <a:srgbClr val="7964B1"/>
                </a:solidFill>
              </a:rPr>
              <a:t> </a:t>
            </a:r>
            <a:r>
              <a:rPr sz="6000" spc="-10">
                <a:solidFill>
                  <a:srgbClr val="7964B1"/>
                </a:solidFill>
              </a:rPr>
              <a:t>Guide </a:t>
            </a:r>
            <a:br>
              <a:rPr lang="en-AU" sz="6000" spc="-10">
                <a:solidFill>
                  <a:srgbClr val="7964B1"/>
                </a:solidFill>
              </a:rPr>
            </a:br>
            <a:r>
              <a:rPr lang="en-AU" sz="6000"/>
              <a:t>Cover adjustment tool</a:t>
            </a:r>
            <a:endParaRPr sz="6000"/>
          </a:p>
        </p:txBody>
      </p:sp>
      <p:sp>
        <p:nvSpPr>
          <p:cNvPr id="3" name="object 3"/>
          <p:cNvSpPr txBox="1"/>
          <p:nvPr/>
        </p:nvSpPr>
        <p:spPr>
          <a:xfrm>
            <a:off x="406400" y="5810503"/>
            <a:ext cx="4605020" cy="340221"/>
          </a:xfrm>
          <a:prstGeom prst="rect">
            <a:avLst/>
          </a:prstGeom>
        </p:spPr>
        <p:txBody>
          <a:bodyPr vert="horz" wrap="square" lIns="0" tIns="53975" rIns="0" bIns="0" rtlCol="0">
            <a:spAutoFit/>
          </a:bodyPr>
          <a:lstStyle/>
          <a:p>
            <a:pPr marL="12700" marR="5080">
              <a:lnSpc>
                <a:spcPts val="2590"/>
              </a:lnSpc>
              <a:spcBef>
                <a:spcPts val="425"/>
              </a:spcBef>
            </a:pPr>
            <a:r>
              <a:rPr lang="en-AU" sz="1200" i="1" spc="-10">
                <a:solidFill>
                  <a:srgbClr val="1F2A44"/>
                </a:solidFill>
                <a:latin typeface="Georgia"/>
                <a:cs typeface="Georgia"/>
              </a:rPr>
              <a:t>26.07.24</a:t>
            </a:r>
            <a:endParaRPr sz="1200">
              <a:latin typeface="Georgia"/>
              <a:cs typeface="Georgi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489863-FE25-A68D-1C70-97866F996BFE}"/>
            </a:ext>
          </a:extLst>
        </p:cNvPr>
        <p:cNvGrpSpPr/>
        <p:nvPr/>
      </p:nvGrpSpPr>
      <p:grpSpPr>
        <a:xfrm>
          <a:off x="0" y="0"/>
          <a:ext cx="0" cy="0"/>
          <a:chOff x="0" y="0"/>
          <a:chExt cx="0" cy="0"/>
        </a:xfrm>
      </p:grpSpPr>
      <p:sp>
        <p:nvSpPr>
          <p:cNvPr id="12" name="object 12">
            <a:extLst>
              <a:ext uri="{FF2B5EF4-FFF2-40B4-BE49-F238E27FC236}">
                <a16:creationId xmlns:a16="http://schemas.microsoft.com/office/drawing/2014/main" id="{900193DF-0779-844F-E66D-C0578D0855C6}"/>
              </a:ext>
            </a:extLst>
          </p:cNvPr>
          <p:cNvSpPr txBox="1">
            <a:spLocks noGrp="1"/>
          </p:cNvSpPr>
          <p:nvPr>
            <p:ph type="title"/>
          </p:nvPr>
        </p:nvSpPr>
        <p:spPr>
          <a:xfrm>
            <a:off x="419201" y="230504"/>
            <a:ext cx="4533799" cy="443070"/>
          </a:xfrm>
          <a:prstGeom prst="rect">
            <a:avLst/>
          </a:prstGeom>
        </p:spPr>
        <p:txBody>
          <a:bodyPr vert="horz" wrap="square" lIns="0" tIns="12065" rIns="0" bIns="0" rtlCol="0">
            <a:spAutoFit/>
          </a:bodyPr>
          <a:lstStyle/>
          <a:p>
            <a:pPr marL="12700">
              <a:lnSpc>
                <a:spcPct val="100000"/>
              </a:lnSpc>
              <a:spcBef>
                <a:spcPts val="95"/>
              </a:spcBef>
            </a:pPr>
            <a:r>
              <a:rPr lang="en-AU"/>
              <a:t>Cover adjustment tool</a:t>
            </a:r>
            <a:endParaRPr spc="-10"/>
          </a:p>
        </p:txBody>
      </p:sp>
      <p:sp>
        <p:nvSpPr>
          <p:cNvPr id="13" name="object 13">
            <a:extLst>
              <a:ext uri="{FF2B5EF4-FFF2-40B4-BE49-F238E27FC236}">
                <a16:creationId xmlns:a16="http://schemas.microsoft.com/office/drawing/2014/main" id="{852821D4-AECD-802B-8B9D-256495603DCF}"/>
              </a:ext>
            </a:extLst>
          </p:cNvPr>
          <p:cNvSpPr txBox="1"/>
          <p:nvPr/>
        </p:nvSpPr>
        <p:spPr>
          <a:xfrm>
            <a:off x="6463410" y="6573723"/>
            <a:ext cx="2006600" cy="162560"/>
          </a:xfrm>
          <a:prstGeom prst="rect">
            <a:avLst/>
          </a:prstGeom>
        </p:spPr>
        <p:txBody>
          <a:bodyPr vert="horz" wrap="square" lIns="0" tIns="12700" rIns="0" bIns="0" rtlCol="0">
            <a:spAutoFit/>
          </a:bodyPr>
          <a:lstStyle/>
          <a:p>
            <a:pPr marL="12700">
              <a:lnSpc>
                <a:spcPct val="100000"/>
              </a:lnSpc>
              <a:spcBef>
                <a:spcPts val="100"/>
              </a:spcBef>
            </a:pPr>
            <a:r>
              <a:rPr sz="900">
                <a:solidFill>
                  <a:srgbClr val="1F2A44"/>
                </a:solidFill>
                <a:latin typeface="Arial"/>
                <a:cs typeface="Arial"/>
              </a:rPr>
              <a:t>External</a:t>
            </a:r>
            <a:r>
              <a:rPr sz="900" spc="-10">
                <a:solidFill>
                  <a:srgbClr val="1F2A44"/>
                </a:solidFill>
                <a:latin typeface="Arial"/>
                <a:cs typeface="Arial"/>
              </a:rPr>
              <a:t> </a:t>
            </a:r>
            <a:r>
              <a:rPr sz="900">
                <a:solidFill>
                  <a:srgbClr val="1F2A44"/>
                </a:solidFill>
                <a:latin typeface="Arial"/>
                <a:cs typeface="Arial"/>
              </a:rPr>
              <a:t>use</a:t>
            </a:r>
            <a:r>
              <a:rPr sz="900" spc="-25">
                <a:solidFill>
                  <a:srgbClr val="1F2A44"/>
                </a:solidFill>
                <a:latin typeface="Arial"/>
                <a:cs typeface="Arial"/>
              </a:rPr>
              <a:t> </a:t>
            </a:r>
            <a:r>
              <a:rPr sz="900">
                <a:solidFill>
                  <a:srgbClr val="1F2A44"/>
                </a:solidFill>
                <a:latin typeface="Arial"/>
                <a:cs typeface="Arial"/>
              </a:rPr>
              <a:t>only</a:t>
            </a:r>
            <a:r>
              <a:rPr sz="900" spc="-15">
                <a:solidFill>
                  <a:srgbClr val="1F2A44"/>
                </a:solidFill>
                <a:latin typeface="Arial"/>
                <a:cs typeface="Arial"/>
              </a:rPr>
              <a:t> </a:t>
            </a:r>
            <a:r>
              <a:rPr sz="900">
                <a:solidFill>
                  <a:srgbClr val="1F2A44"/>
                </a:solidFill>
                <a:latin typeface="Arial"/>
                <a:cs typeface="Arial"/>
              </a:rPr>
              <a:t>|</a:t>
            </a:r>
            <a:r>
              <a:rPr sz="900" spc="-10">
                <a:solidFill>
                  <a:srgbClr val="1F2A44"/>
                </a:solidFill>
                <a:latin typeface="Arial"/>
                <a:cs typeface="Arial"/>
              </a:rPr>
              <a:t> </a:t>
            </a:r>
            <a:r>
              <a:rPr sz="900">
                <a:solidFill>
                  <a:srgbClr val="1F2A44"/>
                </a:solidFill>
                <a:latin typeface="Arial"/>
                <a:cs typeface="Arial"/>
              </a:rPr>
              <a:t>Strictly</a:t>
            </a:r>
            <a:r>
              <a:rPr sz="900" spc="-30">
                <a:solidFill>
                  <a:srgbClr val="1F2A44"/>
                </a:solidFill>
                <a:latin typeface="Arial"/>
                <a:cs typeface="Arial"/>
              </a:rPr>
              <a:t> </a:t>
            </a:r>
            <a:r>
              <a:rPr sz="900">
                <a:solidFill>
                  <a:srgbClr val="1F2A44"/>
                </a:solidFill>
                <a:latin typeface="Arial"/>
                <a:cs typeface="Arial"/>
              </a:rPr>
              <a:t>confidential</a:t>
            </a:r>
            <a:r>
              <a:rPr sz="900" spc="-50">
                <a:solidFill>
                  <a:srgbClr val="1F2A44"/>
                </a:solidFill>
                <a:latin typeface="Arial"/>
                <a:cs typeface="Arial"/>
              </a:rPr>
              <a:t> |</a:t>
            </a:r>
            <a:endParaRPr sz="900">
              <a:latin typeface="Arial"/>
              <a:cs typeface="Arial"/>
            </a:endParaRPr>
          </a:p>
        </p:txBody>
      </p:sp>
      <p:sp>
        <p:nvSpPr>
          <p:cNvPr id="14" name="object 14">
            <a:extLst>
              <a:ext uri="{FF2B5EF4-FFF2-40B4-BE49-F238E27FC236}">
                <a16:creationId xmlns:a16="http://schemas.microsoft.com/office/drawing/2014/main" id="{D7954616-32FD-A663-37BE-360A1828B620}"/>
              </a:ext>
            </a:extLst>
          </p:cNvPr>
          <p:cNvSpPr txBox="1"/>
          <p:nvPr/>
        </p:nvSpPr>
        <p:spPr>
          <a:xfrm>
            <a:off x="8774430" y="6565493"/>
            <a:ext cx="96520" cy="166071"/>
          </a:xfrm>
          <a:prstGeom prst="rect">
            <a:avLst/>
          </a:prstGeom>
        </p:spPr>
        <p:txBody>
          <a:bodyPr vert="horz" wrap="square" lIns="0" tIns="12065" rIns="0" bIns="0" rtlCol="0">
            <a:spAutoFit/>
          </a:bodyPr>
          <a:lstStyle/>
          <a:p>
            <a:pPr marL="12700">
              <a:lnSpc>
                <a:spcPct val="100000"/>
              </a:lnSpc>
              <a:spcBef>
                <a:spcPts val="95"/>
              </a:spcBef>
            </a:pPr>
            <a:r>
              <a:rPr lang="en-AU" sz="1000" dirty="0">
                <a:latin typeface="Arial"/>
                <a:cs typeface="Arial"/>
              </a:rPr>
              <a:t>9</a:t>
            </a:r>
            <a:endParaRPr sz="1000" dirty="0">
              <a:latin typeface="Arial"/>
              <a:cs typeface="Arial"/>
            </a:endParaRPr>
          </a:p>
        </p:txBody>
      </p:sp>
      <p:sp>
        <p:nvSpPr>
          <p:cNvPr id="15" name="object 15">
            <a:extLst>
              <a:ext uri="{FF2B5EF4-FFF2-40B4-BE49-F238E27FC236}">
                <a16:creationId xmlns:a16="http://schemas.microsoft.com/office/drawing/2014/main" id="{7C1FCC6D-004C-014A-0B24-DF41A77D7448}"/>
              </a:ext>
            </a:extLst>
          </p:cNvPr>
          <p:cNvSpPr txBox="1"/>
          <p:nvPr/>
        </p:nvSpPr>
        <p:spPr>
          <a:xfrm>
            <a:off x="374395" y="1297051"/>
            <a:ext cx="2749805" cy="2791149"/>
          </a:xfrm>
          <a:prstGeom prst="rect">
            <a:avLst/>
          </a:prstGeom>
        </p:spPr>
        <p:txBody>
          <a:bodyPr vert="horz" wrap="square" lIns="0" tIns="13335" rIns="0" bIns="0" rtlCol="0">
            <a:spAutoFit/>
          </a:bodyPr>
          <a:lstStyle/>
          <a:p>
            <a:pPr marL="12700">
              <a:lnSpc>
                <a:spcPct val="100000"/>
              </a:lnSpc>
              <a:spcBef>
                <a:spcPts val="885"/>
              </a:spcBef>
              <a:tabLst>
                <a:tab pos="182880" algn="l"/>
              </a:tabLst>
            </a:pPr>
            <a:r>
              <a:rPr lang="en-AU" sz="1400" b="1" dirty="0">
                <a:solidFill>
                  <a:srgbClr val="2C5596"/>
                </a:solidFill>
                <a:latin typeface="Georgia"/>
              </a:rPr>
              <a:t>Step 2  Cover review</a:t>
            </a:r>
          </a:p>
          <a:p>
            <a:pPr marL="12700">
              <a:spcBef>
                <a:spcPts val="885"/>
              </a:spcBef>
              <a:tabLst>
                <a:tab pos="182880" algn="l"/>
              </a:tabLst>
            </a:pPr>
            <a:r>
              <a:rPr lang="en-AU" sz="1050" dirty="0">
                <a:solidFill>
                  <a:schemeClr val="tx1"/>
                </a:solidFill>
                <a:latin typeface="Arial"/>
                <a:cs typeface="Arial"/>
              </a:rPr>
              <a:t>Now it’s </a:t>
            </a:r>
            <a:r>
              <a:rPr lang="en-AU" sz="1050" dirty="0">
                <a:solidFill>
                  <a:srgbClr val="1F2A44"/>
                </a:solidFill>
                <a:latin typeface="Arial"/>
                <a:cs typeface="Arial"/>
              </a:rPr>
              <a:t>time to review your customer’s quote to ensure the purposed change(s) are correct and that you and your client are comfortable with the new premium. </a:t>
            </a:r>
          </a:p>
          <a:p>
            <a:pPr marL="12700">
              <a:spcBef>
                <a:spcPts val="885"/>
              </a:spcBef>
              <a:tabLst>
                <a:tab pos="182880" algn="l"/>
              </a:tabLst>
            </a:pPr>
            <a:r>
              <a:rPr lang="en-AU" sz="1050" dirty="0">
                <a:solidFill>
                  <a:srgbClr val="1F2A44"/>
                </a:solidFill>
                <a:latin typeface="Arial"/>
                <a:cs typeface="Arial"/>
              </a:rPr>
              <a:t>If the new cover is not adequate or if the </a:t>
            </a:r>
            <a:r>
              <a:rPr lang="en-AU" sz="1050" dirty="0">
                <a:solidFill>
                  <a:schemeClr val="tx1"/>
                </a:solidFill>
                <a:latin typeface="Arial"/>
                <a:cs typeface="Arial"/>
              </a:rPr>
              <a:t>premium isn’t acceptable, simply click on the </a:t>
            </a:r>
            <a:r>
              <a:rPr lang="en-AU" sz="1050" b="1" dirty="0">
                <a:solidFill>
                  <a:schemeClr val="tx1"/>
                </a:solidFill>
                <a:latin typeface="Arial"/>
                <a:cs typeface="Arial"/>
              </a:rPr>
              <a:t>[Back] </a:t>
            </a:r>
            <a:r>
              <a:rPr lang="en-AU" sz="1050" dirty="0">
                <a:solidFill>
                  <a:schemeClr val="tx1"/>
                </a:solidFill>
                <a:latin typeface="Arial"/>
                <a:cs typeface="Arial"/>
              </a:rPr>
              <a:t>button to adjust the cover. </a:t>
            </a:r>
          </a:p>
          <a:p>
            <a:pPr marL="12700">
              <a:spcBef>
                <a:spcPts val="885"/>
              </a:spcBef>
              <a:tabLst>
                <a:tab pos="182880" algn="l"/>
              </a:tabLst>
            </a:pPr>
            <a:r>
              <a:rPr lang="en-AU" sz="1050" dirty="0">
                <a:solidFill>
                  <a:schemeClr val="tx1"/>
                </a:solidFill>
                <a:latin typeface="Arial"/>
                <a:cs typeface="Arial"/>
              </a:rPr>
              <a:t>You can continue to make adjustments, increase or decrease cover requirements </a:t>
            </a:r>
            <a:r>
              <a:rPr lang="en-AU" sz="1050" dirty="0">
                <a:solidFill>
                  <a:srgbClr val="1F2A44"/>
                </a:solidFill>
                <a:latin typeface="Arial"/>
                <a:cs typeface="Arial"/>
              </a:rPr>
              <a:t>until it meets your customers needs.  </a:t>
            </a:r>
          </a:p>
          <a:p>
            <a:pPr marL="184150" indent="-171450">
              <a:spcBef>
                <a:spcPts val="885"/>
              </a:spcBef>
              <a:buFont typeface="Arial" panose="020B0604020202020204" pitchFamily="34" charset="0"/>
              <a:buChar char="•"/>
              <a:tabLst>
                <a:tab pos="182880" algn="l"/>
              </a:tabLst>
            </a:pPr>
            <a:r>
              <a:rPr lang="en-AU" sz="1050" b="1" dirty="0">
                <a:solidFill>
                  <a:srgbClr val="1F2A44"/>
                </a:solidFill>
                <a:uFill>
                  <a:solidFill>
                    <a:srgbClr val="1F2A44"/>
                  </a:solidFill>
                </a:uFill>
                <a:latin typeface="Arial"/>
                <a:cs typeface="Arial"/>
              </a:rPr>
              <a:t>2A</a:t>
            </a:r>
            <a:r>
              <a:rPr lang="en-AU" sz="1050" dirty="0">
                <a:solidFill>
                  <a:srgbClr val="1F2A44"/>
                </a:solidFill>
                <a:uFill>
                  <a:solidFill>
                    <a:srgbClr val="1F2A44"/>
                  </a:solidFill>
                </a:uFill>
                <a:latin typeface="Arial"/>
                <a:cs typeface="Arial"/>
              </a:rPr>
              <a:t> - If the cover is correct and no further changes are needed, select </a:t>
            </a:r>
            <a:r>
              <a:rPr lang="en-AU" sz="1050" b="1" dirty="0">
                <a:solidFill>
                  <a:srgbClr val="1F2A44"/>
                </a:solidFill>
                <a:uFill>
                  <a:solidFill>
                    <a:srgbClr val="1F2A44"/>
                  </a:solidFill>
                </a:uFill>
                <a:latin typeface="Arial"/>
                <a:cs typeface="Arial"/>
              </a:rPr>
              <a:t>[Accept quote]</a:t>
            </a:r>
            <a:r>
              <a:rPr lang="en-AU" sz="1050" dirty="0">
                <a:solidFill>
                  <a:srgbClr val="1F2A44"/>
                </a:solidFill>
                <a:uFill>
                  <a:solidFill>
                    <a:srgbClr val="1F2A44"/>
                  </a:solidFill>
                </a:uFill>
                <a:latin typeface="Arial"/>
                <a:cs typeface="Arial"/>
              </a:rPr>
              <a:t>.</a:t>
            </a:r>
          </a:p>
        </p:txBody>
      </p:sp>
      <p:sp>
        <p:nvSpPr>
          <p:cNvPr id="16" name="object 16">
            <a:extLst>
              <a:ext uri="{FF2B5EF4-FFF2-40B4-BE49-F238E27FC236}">
                <a16:creationId xmlns:a16="http://schemas.microsoft.com/office/drawing/2014/main" id="{FA1A0997-A4BD-FBCB-0988-E5BCB78DFF11}"/>
              </a:ext>
            </a:extLst>
          </p:cNvPr>
          <p:cNvSpPr/>
          <p:nvPr/>
        </p:nvSpPr>
        <p:spPr>
          <a:xfrm>
            <a:off x="3325367" y="1339596"/>
            <a:ext cx="0" cy="4896485"/>
          </a:xfrm>
          <a:custGeom>
            <a:avLst/>
            <a:gdLst/>
            <a:ahLst/>
            <a:cxnLst/>
            <a:rect l="l" t="t" r="r" b="b"/>
            <a:pathLst>
              <a:path h="4896485">
                <a:moveTo>
                  <a:pt x="0" y="0"/>
                </a:moveTo>
                <a:lnTo>
                  <a:pt x="0" y="4895875"/>
                </a:lnTo>
              </a:path>
            </a:pathLst>
          </a:custGeom>
          <a:ln w="6350">
            <a:solidFill>
              <a:srgbClr val="7964B1"/>
            </a:solidFill>
          </a:ln>
        </p:spPr>
        <p:txBody>
          <a:bodyPr wrap="square" lIns="0" tIns="0" rIns="0" bIns="0" rtlCol="0"/>
          <a:lstStyle/>
          <a:p>
            <a:endParaRPr/>
          </a:p>
        </p:txBody>
      </p:sp>
      <p:cxnSp>
        <p:nvCxnSpPr>
          <p:cNvPr id="18" name="Straight Connector 17">
            <a:extLst>
              <a:ext uri="{FF2B5EF4-FFF2-40B4-BE49-F238E27FC236}">
                <a16:creationId xmlns:a16="http://schemas.microsoft.com/office/drawing/2014/main" id="{E9DA0C0E-8C7A-EDC9-5FFE-F5C37B141364}"/>
              </a:ext>
            </a:extLst>
          </p:cNvPr>
          <p:cNvCxnSpPr>
            <a:cxnSpLocks/>
          </p:cNvCxnSpPr>
          <p:nvPr/>
        </p:nvCxnSpPr>
        <p:spPr>
          <a:xfrm>
            <a:off x="3326009" y="1340163"/>
            <a:ext cx="0" cy="4895880"/>
          </a:xfrm>
          <a:prstGeom prst="line">
            <a:avLst/>
          </a:prstGeom>
          <a:ln w="6350">
            <a:solidFill>
              <a:srgbClr val="7964B1"/>
            </a:solidFill>
          </a:ln>
        </p:spPr>
      </p:cxnSp>
      <p:pic>
        <p:nvPicPr>
          <p:cNvPr id="6" name="Picture 5">
            <a:extLst>
              <a:ext uri="{FF2B5EF4-FFF2-40B4-BE49-F238E27FC236}">
                <a16:creationId xmlns:a16="http://schemas.microsoft.com/office/drawing/2014/main" id="{8E6433DF-39DD-1074-7766-D0CB0E5E6D28}"/>
              </a:ext>
            </a:extLst>
          </p:cNvPr>
          <p:cNvPicPr>
            <a:picLocks noChangeAspect="1"/>
          </p:cNvPicPr>
          <p:nvPr/>
        </p:nvPicPr>
        <p:blipFill>
          <a:blip r:embed="rId2"/>
          <a:stretch>
            <a:fillRect/>
          </a:stretch>
        </p:blipFill>
        <p:spPr>
          <a:xfrm>
            <a:off x="3526535" y="1062252"/>
            <a:ext cx="4904911" cy="4733496"/>
          </a:xfrm>
          <a:prstGeom prst="rect">
            <a:avLst/>
          </a:prstGeom>
        </p:spPr>
      </p:pic>
      <p:sp>
        <p:nvSpPr>
          <p:cNvPr id="7" name="Oval 6">
            <a:extLst>
              <a:ext uri="{FF2B5EF4-FFF2-40B4-BE49-F238E27FC236}">
                <a16:creationId xmlns:a16="http://schemas.microsoft.com/office/drawing/2014/main" id="{40AC00C8-A87D-018F-2B61-5085B4F10AE9}"/>
              </a:ext>
            </a:extLst>
          </p:cNvPr>
          <p:cNvSpPr/>
          <p:nvPr/>
        </p:nvSpPr>
        <p:spPr>
          <a:xfrm>
            <a:off x="8382000" y="5181600"/>
            <a:ext cx="659013" cy="44307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a:t>2A</a:t>
            </a:r>
          </a:p>
        </p:txBody>
      </p:sp>
    </p:spTree>
    <p:extLst>
      <p:ext uri="{BB962C8B-B14F-4D97-AF65-F5344CB8AC3E}">
        <p14:creationId xmlns:p14="http://schemas.microsoft.com/office/powerpoint/2010/main" val="3932187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AF7E9A-F7DE-917B-EC67-739E6D37AD0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11042179-DD5B-ACFE-3B7F-209FB6231611}"/>
              </a:ext>
            </a:extLst>
          </p:cNvPr>
          <p:cNvSpPr txBox="1">
            <a:spLocks noGrp="1"/>
          </p:cNvSpPr>
          <p:nvPr>
            <p:ph type="ctrTitle"/>
          </p:nvPr>
        </p:nvSpPr>
        <p:spPr>
          <a:xfrm>
            <a:off x="140614" y="2043506"/>
            <a:ext cx="8850986" cy="902876"/>
          </a:xfrm>
          <a:prstGeom prst="rect">
            <a:avLst/>
          </a:prstGeom>
        </p:spPr>
        <p:txBody>
          <a:bodyPr vert="horz" wrap="square" lIns="0" tIns="116205" rIns="0" bIns="0" rtlCol="0">
            <a:spAutoFit/>
          </a:bodyPr>
          <a:lstStyle/>
          <a:p>
            <a:pPr marL="12700" marR="5080">
              <a:lnSpc>
                <a:spcPts val="6480"/>
              </a:lnSpc>
              <a:spcBef>
                <a:spcPts val="915"/>
              </a:spcBef>
            </a:pPr>
            <a:r>
              <a:rPr lang="en-AU" sz="5400"/>
              <a:t>3. Accept quote</a:t>
            </a:r>
            <a:endParaRPr sz="5400"/>
          </a:p>
        </p:txBody>
      </p:sp>
      <p:sp>
        <p:nvSpPr>
          <p:cNvPr id="3" name="object 3">
            <a:extLst>
              <a:ext uri="{FF2B5EF4-FFF2-40B4-BE49-F238E27FC236}">
                <a16:creationId xmlns:a16="http://schemas.microsoft.com/office/drawing/2014/main" id="{CF24397E-C2B4-9A8C-DC61-8560CBAEA0D6}"/>
              </a:ext>
            </a:extLst>
          </p:cNvPr>
          <p:cNvSpPr txBox="1"/>
          <p:nvPr/>
        </p:nvSpPr>
        <p:spPr>
          <a:xfrm>
            <a:off x="406400" y="5810503"/>
            <a:ext cx="4605020" cy="340221"/>
          </a:xfrm>
          <a:prstGeom prst="rect">
            <a:avLst/>
          </a:prstGeom>
        </p:spPr>
        <p:txBody>
          <a:bodyPr vert="horz" wrap="square" lIns="0" tIns="53975" rIns="0" bIns="0" rtlCol="0">
            <a:spAutoFit/>
          </a:bodyPr>
          <a:lstStyle/>
          <a:p>
            <a:pPr marL="12700" marR="5080">
              <a:lnSpc>
                <a:spcPts val="2590"/>
              </a:lnSpc>
              <a:spcBef>
                <a:spcPts val="425"/>
              </a:spcBef>
            </a:pPr>
            <a:r>
              <a:rPr lang="en-AU" sz="1200" i="1" spc="-10">
                <a:solidFill>
                  <a:srgbClr val="1F2A44"/>
                </a:solidFill>
                <a:latin typeface="Georgia"/>
                <a:cs typeface="Georgia"/>
              </a:rPr>
              <a:t>26.07.24</a:t>
            </a:r>
            <a:endParaRPr sz="1200">
              <a:latin typeface="Georgia"/>
              <a:cs typeface="Georgia"/>
            </a:endParaRPr>
          </a:p>
        </p:txBody>
      </p:sp>
    </p:spTree>
    <p:extLst>
      <p:ext uri="{BB962C8B-B14F-4D97-AF65-F5344CB8AC3E}">
        <p14:creationId xmlns:p14="http://schemas.microsoft.com/office/powerpoint/2010/main" val="807558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00CC51-B4A3-AA5B-37A5-C74B16BEC5B7}"/>
            </a:ext>
          </a:extLst>
        </p:cNvPr>
        <p:cNvGrpSpPr/>
        <p:nvPr/>
      </p:nvGrpSpPr>
      <p:grpSpPr>
        <a:xfrm>
          <a:off x="0" y="0"/>
          <a:ext cx="0" cy="0"/>
          <a:chOff x="0" y="0"/>
          <a:chExt cx="0" cy="0"/>
        </a:xfrm>
      </p:grpSpPr>
      <p:sp>
        <p:nvSpPr>
          <p:cNvPr id="12" name="object 12">
            <a:extLst>
              <a:ext uri="{FF2B5EF4-FFF2-40B4-BE49-F238E27FC236}">
                <a16:creationId xmlns:a16="http://schemas.microsoft.com/office/drawing/2014/main" id="{43086B0D-CFF4-197C-8283-75FE897C9061}"/>
              </a:ext>
            </a:extLst>
          </p:cNvPr>
          <p:cNvSpPr txBox="1">
            <a:spLocks noGrp="1"/>
          </p:cNvSpPr>
          <p:nvPr>
            <p:ph type="title"/>
          </p:nvPr>
        </p:nvSpPr>
        <p:spPr>
          <a:xfrm>
            <a:off x="419201" y="230504"/>
            <a:ext cx="4533799" cy="443070"/>
          </a:xfrm>
          <a:prstGeom prst="rect">
            <a:avLst/>
          </a:prstGeom>
        </p:spPr>
        <p:txBody>
          <a:bodyPr vert="horz" wrap="square" lIns="0" tIns="12065" rIns="0" bIns="0" rtlCol="0">
            <a:spAutoFit/>
          </a:bodyPr>
          <a:lstStyle/>
          <a:p>
            <a:pPr marL="12700">
              <a:lnSpc>
                <a:spcPct val="100000"/>
              </a:lnSpc>
              <a:spcBef>
                <a:spcPts val="95"/>
              </a:spcBef>
            </a:pPr>
            <a:r>
              <a:rPr lang="en-AU"/>
              <a:t>Cover adjustment tool</a:t>
            </a:r>
            <a:endParaRPr spc="-10"/>
          </a:p>
        </p:txBody>
      </p:sp>
      <p:sp>
        <p:nvSpPr>
          <p:cNvPr id="13" name="object 13">
            <a:extLst>
              <a:ext uri="{FF2B5EF4-FFF2-40B4-BE49-F238E27FC236}">
                <a16:creationId xmlns:a16="http://schemas.microsoft.com/office/drawing/2014/main" id="{8BD8317D-5D71-5DD4-EAE9-AFA5A4470CF1}"/>
              </a:ext>
            </a:extLst>
          </p:cNvPr>
          <p:cNvSpPr txBox="1"/>
          <p:nvPr/>
        </p:nvSpPr>
        <p:spPr>
          <a:xfrm>
            <a:off x="6463410" y="6573723"/>
            <a:ext cx="2006600" cy="162560"/>
          </a:xfrm>
          <a:prstGeom prst="rect">
            <a:avLst/>
          </a:prstGeom>
        </p:spPr>
        <p:txBody>
          <a:bodyPr vert="horz" wrap="square" lIns="0" tIns="12700" rIns="0" bIns="0" rtlCol="0">
            <a:spAutoFit/>
          </a:bodyPr>
          <a:lstStyle/>
          <a:p>
            <a:pPr marL="12700">
              <a:lnSpc>
                <a:spcPct val="100000"/>
              </a:lnSpc>
              <a:spcBef>
                <a:spcPts val="100"/>
              </a:spcBef>
            </a:pPr>
            <a:r>
              <a:rPr sz="900">
                <a:solidFill>
                  <a:srgbClr val="1F2A44"/>
                </a:solidFill>
                <a:latin typeface="Arial"/>
                <a:cs typeface="Arial"/>
              </a:rPr>
              <a:t>External</a:t>
            </a:r>
            <a:r>
              <a:rPr sz="900" spc="-10">
                <a:solidFill>
                  <a:srgbClr val="1F2A44"/>
                </a:solidFill>
                <a:latin typeface="Arial"/>
                <a:cs typeface="Arial"/>
              </a:rPr>
              <a:t> </a:t>
            </a:r>
            <a:r>
              <a:rPr sz="900">
                <a:solidFill>
                  <a:srgbClr val="1F2A44"/>
                </a:solidFill>
                <a:latin typeface="Arial"/>
                <a:cs typeface="Arial"/>
              </a:rPr>
              <a:t>use</a:t>
            </a:r>
            <a:r>
              <a:rPr sz="900" spc="-25">
                <a:solidFill>
                  <a:srgbClr val="1F2A44"/>
                </a:solidFill>
                <a:latin typeface="Arial"/>
                <a:cs typeface="Arial"/>
              </a:rPr>
              <a:t> </a:t>
            </a:r>
            <a:r>
              <a:rPr sz="900">
                <a:solidFill>
                  <a:srgbClr val="1F2A44"/>
                </a:solidFill>
                <a:latin typeface="Arial"/>
                <a:cs typeface="Arial"/>
              </a:rPr>
              <a:t>only</a:t>
            </a:r>
            <a:r>
              <a:rPr sz="900" spc="-15">
                <a:solidFill>
                  <a:srgbClr val="1F2A44"/>
                </a:solidFill>
                <a:latin typeface="Arial"/>
                <a:cs typeface="Arial"/>
              </a:rPr>
              <a:t> </a:t>
            </a:r>
            <a:r>
              <a:rPr sz="900">
                <a:solidFill>
                  <a:srgbClr val="1F2A44"/>
                </a:solidFill>
                <a:latin typeface="Arial"/>
                <a:cs typeface="Arial"/>
              </a:rPr>
              <a:t>|</a:t>
            </a:r>
            <a:r>
              <a:rPr sz="900" spc="-10">
                <a:solidFill>
                  <a:srgbClr val="1F2A44"/>
                </a:solidFill>
                <a:latin typeface="Arial"/>
                <a:cs typeface="Arial"/>
              </a:rPr>
              <a:t> </a:t>
            </a:r>
            <a:r>
              <a:rPr sz="900">
                <a:solidFill>
                  <a:srgbClr val="1F2A44"/>
                </a:solidFill>
                <a:latin typeface="Arial"/>
                <a:cs typeface="Arial"/>
              </a:rPr>
              <a:t>Strictly</a:t>
            </a:r>
            <a:r>
              <a:rPr sz="900" spc="-30">
                <a:solidFill>
                  <a:srgbClr val="1F2A44"/>
                </a:solidFill>
                <a:latin typeface="Arial"/>
                <a:cs typeface="Arial"/>
              </a:rPr>
              <a:t> </a:t>
            </a:r>
            <a:r>
              <a:rPr sz="900">
                <a:solidFill>
                  <a:srgbClr val="1F2A44"/>
                </a:solidFill>
                <a:latin typeface="Arial"/>
                <a:cs typeface="Arial"/>
              </a:rPr>
              <a:t>confidential</a:t>
            </a:r>
            <a:r>
              <a:rPr sz="900" spc="-50">
                <a:solidFill>
                  <a:srgbClr val="1F2A44"/>
                </a:solidFill>
                <a:latin typeface="Arial"/>
                <a:cs typeface="Arial"/>
              </a:rPr>
              <a:t> |</a:t>
            </a:r>
            <a:endParaRPr sz="900">
              <a:latin typeface="Arial"/>
              <a:cs typeface="Arial"/>
            </a:endParaRPr>
          </a:p>
        </p:txBody>
      </p:sp>
      <p:sp>
        <p:nvSpPr>
          <p:cNvPr id="14" name="object 14">
            <a:extLst>
              <a:ext uri="{FF2B5EF4-FFF2-40B4-BE49-F238E27FC236}">
                <a16:creationId xmlns:a16="http://schemas.microsoft.com/office/drawing/2014/main" id="{EB81CA0D-9DF1-B588-212E-A4A375D2F0FE}"/>
              </a:ext>
            </a:extLst>
          </p:cNvPr>
          <p:cNvSpPr txBox="1"/>
          <p:nvPr/>
        </p:nvSpPr>
        <p:spPr>
          <a:xfrm>
            <a:off x="8774430" y="6565493"/>
            <a:ext cx="184932" cy="166071"/>
          </a:xfrm>
          <a:prstGeom prst="rect">
            <a:avLst/>
          </a:prstGeom>
        </p:spPr>
        <p:txBody>
          <a:bodyPr vert="horz" wrap="square" lIns="0" tIns="12065" rIns="0" bIns="0" rtlCol="0">
            <a:spAutoFit/>
          </a:bodyPr>
          <a:lstStyle/>
          <a:p>
            <a:pPr marL="12700">
              <a:lnSpc>
                <a:spcPct val="100000"/>
              </a:lnSpc>
              <a:spcBef>
                <a:spcPts val="95"/>
              </a:spcBef>
            </a:pPr>
            <a:r>
              <a:rPr lang="en-AU" sz="1000" dirty="0">
                <a:latin typeface="Arial"/>
                <a:cs typeface="Arial"/>
              </a:rPr>
              <a:t>11</a:t>
            </a:r>
            <a:endParaRPr sz="1000" dirty="0">
              <a:latin typeface="Arial"/>
              <a:cs typeface="Arial"/>
            </a:endParaRPr>
          </a:p>
        </p:txBody>
      </p:sp>
      <p:sp>
        <p:nvSpPr>
          <p:cNvPr id="15" name="object 15">
            <a:extLst>
              <a:ext uri="{FF2B5EF4-FFF2-40B4-BE49-F238E27FC236}">
                <a16:creationId xmlns:a16="http://schemas.microsoft.com/office/drawing/2014/main" id="{E4EB3E24-534A-1183-A8D1-089494B45828}"/>
              </a:ext>
            </a:extLst>
          </p:cNvPr>
          <p:cNvSpPr txBox="1"/>
          <p:nvPr/>
        </p:nvSpPr>
        <p:spPr>
          <a:xfrm>
            <a:off x="374395" y="1297051"/>
            <a:ext cx="2749805" cy="4999446"/>
          </a:xfrm>
          <a:prstGeom prst="rect">
            <a:avLst/>
          </a:prstGeom>
        </p:spPr>
        <p:txBody>
          <a:bodyPr vert="horz" wrap="square" lIns="0" tIns="13335" rIns="0" bIns="0" rtlCol="0">
            <a:spAutoFit/>
          </a:bodyPr>
          <a:lstStyle/>
          <a:p>
            <a:pPr marL="12700">
              <a:lnSpc>
                <a:spcPct val="100000"/>
              </a:lnSpc>
              <a:spcBef>
                <a:spcPts val="885"/>
              </a:spcBef>
              <a:tabLst>
                <a:tab pos="182880" algn="l"/>
              </a:tabLst>
            </a:pPr>
            <a:r>
              <a:rPr lang="en-AU" sz="1400" b="1" dirty="0">
                <a:solidFill>
                  <a:srgbClr val="2C5596"/>
                </a:solidFill>
                <a:latin typeface="Georgia"/>
              </a:rPr>
              <a:t>Step 3 Accept quote</a:t>
            </a:r>
          </a:p>
          <a:p>
            <a:pPr marL="12700">
              <a:lnSpc>
                <a:spcPct val="100000"/>
              </a:lnSpc>
              <a:spcBef>
                <a:spcPts val="885"/>
              </a:spcBef>
              <a:tabLst>
                <a:tab pos="182880" algn="l"/>
              </a:tabLst>
            </a:pPr>
            <a:endParaRPr lang="en-AU" sz="1400" b="1" dirty="0">
              <a:solidFill>
                <a:srgbClr val="2C5596"/>
              </a:solidFill>
              <a:latin typeface="Georgia"/>
            </a:endParaRPr>
          </a:p>
          <a:p>
            <a:pPr marL="12700">
              <a:lnSpc>
                <a:spcPct val="100000"/>
              </a:lnSpc>
              <a:spcBef>
                <a:spcPts val="885"/>
              </a:spcBef>
              <a:tabLst>
                <a:tab pos="182880" algn="l"/>
              </a:tabLst>
            </a:pPr>
            <a:r>
              <a:rPr lang="en-AU" sz="1050" dirty="0">
                <a:solidFill>
                  <a:schemeClr val="tx1"/>
                </a:solidFill>
                <a:latin typeface="Arial"/>
                <a:cs typeface="Arial"/>
              </a:rPr>
              <a:t>Depending on the changes requested within the tool, will determine what you will see on this final screen.</a:t>
            </a:r>
          </a:p>
          <a:p>
            <a:pPr marL="12700">
              <a:lnSpc>
                <a:spcPct val="100000"/>
              </a:lnSpc>
              <a:spcBef>
                <a:spcPts val="885"/>
              </a:spcBef>
              <a:tabLst>
                <a:tab pos="182880" algn="l"/>
              </a:tabLst>
            </a:pPr>
            <a:r>
              <a:rPr lang="en-AU" sz="1050" b="1" dirty="0">
                <a:solidFill>
                  <a:schemeClr val="tx1"/>
                </a:solidFill>
                <a:latin typeface="Arial"/>
                <a:cs typeface="Arial"/>
              </a:rPr>
              <a:t>Decrease requests</a:t>
            </a:r>
          </a:p>
          <a:p>
            <a:pPr marL="184150" indent="-171450">
              <a:lnSpc>
                <a:spcPct val="100000"/>
              </a:lnSpc>
              <a:spcBef>
                <a:spcPts val="885"/>
              </a:spcBef>
              <a:buFont typeface="Arial" panose="020B0604020202020204" pitchFamily="34" charset="0"/>
              <a:buChar char="•"/>
              <a:tabLst>
                <a:tab pos="182880" algn="l"/>
              </a:tabLst>
            </a:pPr>
            <a:r>
              <a:rPr lang="en-AU" sz="1050" dirty="0">
                <a:solidFill>
                  <a:schemeClr val="tx1"/>
                </a:solidFill>
                <a:latin typeface="Arial"/>
                <a:cs typeface="Arial"/>
              </a:rPr>
              <a:t>No alteration form is required</a:t>
            </a:r>
          </a:p>
          <a:p>
            <a:pPr marL="184150" indent="-171450">
              <a:lnSpc>
                <a:spcPct val="100000"/>
              </a:lnSpc>
              <a:spcBef>
                <a:spcPts val="885"/>
              </a:spcBef>
              <a:buFont typeface="Arial" panose="020B0604020202020204" pitchFamily="34" charset="0"/>
              <a:buChar char="•"/>
              <a:tabLst>
                <a:tab pos="182880" algn="l"/>
              </a:tabLst>
            </a:pPr>
            <a:r>
              <a:rPr lang="en-AU" sz="1050" dirty="0">
                <a:solidFill>
                  <a:schemeClr val="tx1"/>
                </a:solidFill>
                <a:latin typeface="Arial"/>
                <a:cs typeface="Arial"/>
              </a:rPr>
              <a:t>Once signed and submitted, the review process takes approximately 3-5 business days</a:t>
            </a:r>
          </a:p>
          <a:p>
            <a:pPr marL="184150" indent="-171450">
              <a:lnSpc>
                <a:spcPct val="100000"/>
              </a:lnSpc>
              <a:spcBef>
                <a:spcPts val="885"/>
              </a:spcBef>
              <a:buFont typeface="Arial" panose="020B0604020202020204" pitchFamily="34" charset="0"/>
              <a:buChar char="•"/>
              <a:tabLst>
                <a:tab pos="182880" algn="l"/>
              </a:tabLst>
            </a:pPr>
            <a:r>
              <a:rPr lang="en-AU" sz="1050" dirty="0">
                <a:solidFill>
                  <a:schemeClr val="tx1"/>
                </a:solidFill>
                <a:latin typeface="Arial"/>
                <a:cs typeface="Arial"/>
              </a:rPr>
              <a:t>These quotes can be submitted digitally via this screen</a:t>
            </a:r>
          </a:p>
          <a:p>
            <a:pPr marL="12700">
              <a:lnSpc>
                <a:spcPct val="100000"/>
              </a:lnSpc>
              <a:spcBef>
                <a:spcPts val="885"/>
              </a:spcBef>
              <a:tabLst>
                <a:tab pos="182880" algn="l"/>
              </a:tabLst>
            </a:pPr>
            <a:r>
              <a:rPr lang="en-AU" sz="1050" b="1" dirty="0">
                <a:solidFill>
                  <a:schemeClr val="tx1"/>
                </a:solidFill>
                <a:latin typeface="Arial"/>
                <a:cs typeface="Arial"/>
              </a:rPr>
              <a:t>Increase requests</a:t>
            </a:r>
          </a:p>
          <a:p>
            <a:pPr marL="184150" indent="-171450">
              <a:lnSpc>
                <a:spcPct val="100000"/>
              </a:lnSpc>
              <a:spcBef>
                <a:spcPts val="885"/>
              </a:spcBef>
              <a:buFont typeface="Arial" panose="020B0604020202020204" pitchFamily="34" charset="0"/>
              <a:buChar char="•"/>
              <a:tabLst>
                <a:tab pos="182880" algn="l"/>
              </a:tabLst>
            </a:pPr>
            <a:r>
              <a:rPr lang="en-AU" sz="1050" dirty="0">
                <a:solidFill>
                  <a:schemeClr val="tx1"/>
                </a:solidFill>
                <a:latin typeface="Arial"/>
                <a:cs typeface="Arial"/>
              </a:rPr>
              <a:t>An additional step will appear with a link to the required alteration form where increases in cover have been requested</a:t>
            </a:r>
          </a:p>
          <a:p>
            <a:pPr marL="184150" indent="-171450">
              <a:lnSpc>
                <a:spcPct val="100000"/>
              </a:lnSpc>
              <a:spcBef>
                <a:spcPts val="885"/>
              </a:spcBef>
              <a:buFont typeface="Arial" panose="020B0604020202020204" pitchFamily="34" charset="0"/>
              <a:buChar char="•"/>
              <a:tabLst>
                <a:tab pos="182880" algn="l"/>
              </a:tabLst>
            </a:pPr>
            <a:r>
              <a:rPr lang="en-AU" sz="1050" dirty="0">
                <a:solidFill>
                  <a:schemeClr val="tx1"/>
                </a:solidFill>
                <a:latin typeface="Arial"/>
                <a:cs typeface="Arial"/>
              </a:rPr>
              <a:t>Processing time for these requests may vary based on </a:t>
            </a:r>
            <a:r>
              <a:rPr lang="en-AU" sz="1050" dirty="0">
                <a:solidFill>
                  <a:srgbClr val="1F2A44"/>
                </a:solidFill>
                <a:latin typeface="Arial"/>
                <a:cs typeface="Arial"/>
              </a:rPr>
              <a:t>underwriting requirements</a:t>
            </a:r>
          </a:p>
          <a:p>
            <a:pPr marL="12700">
              <a:spcBef>
                <a:spcPts val="885"/>
              </a:spcBef>
              <a:tabLst>
                <a:tab pos="182880" algn="l"/>
              </a:tabLst>
            </a:pPr>
            <a:r>
              <a:rPr lang="en-AU" sz="1050" dirty="0">
                <a:solidFill>
                  <a:schemeClr val="tx1"/>
                </a:solidFill>
                <a:latin typeface="Arial"/>
                <a:cs typeface="Arial"/>
              </a:rPr>
              <a:t>Just a reminder that no changes can be applied to the customers account within 6 weeks of their policy anniversary date. </a:t>
            </a:r>
          </a:p>
          <a:p>
            <a:pPr marL="12700">
              <a:lnSpc>
                <a:spcPct val="100000"/>
              </a:lnSpc>
              <a:spcBef>
                <a:spcPts val="885"/>
              </a:spcBef>
              <a:tabLst>
                <a:tab pos="182880" algn="l"/>
              </a:tabLst>
            </a:pPr>
            <a:endParaRPr lang="en-AU" sz="1400" b="1" dirty="0">
              <a:solidFill>
                <a:srgbClr val="2C5596"/>
              </a:solidFill>
              <a:latin typeface="Georgia"/>
            </a:endParaRPr>
          </a:p>
        </p:txBody>
      </p:sp>
      <p:sp>
        <p:nvSpPr>
          <p:cNvPr id="16" name="object 16">
            <a:extLst>
              <a:ext uri="{FF2B5EF4-FFF2-40B4-BE49-F238E27FC236}">
                <a16:creationId xmlns:a16="http://schemas.microsoft.com/office/drawing/2014/main" id="{4103E83A-8E9B-69D5-5EFF-65CB2A661C81}"/>
              </a:ext>
            </a:extLst>
          </p:cNvPr>
          <p:cNvSpPr/>
          <p:nvPr/>
        </p:nvSpPr>
        <p:spPr>
          <a:xfrm>
            <a:off x="3325367" y="1339596"/>
            <a:ext cx="0" cy="4896485"/>
          </a:xfrm>
          <a:custGeom>
            <a:avLst/>
            <a:gdLst/>
            <a:ahLst/>
            <a:cxnLst/>
            <a:rect l="l" t="t" r="r" b="b"/>
            <a:pathLst>
              <a:path h="4896485">
                <a:moveTo>
                  <a:pt x="0" y="0"/>
                </a:moveTo>
                <a:lnTo>
                  <a:pt x="0" y="4895875"/>
                </a:lnTo>
              </a:path>
            </a:pathLst>
          </a:custGeom>
          <a:ln w="6350">
            <a:solidFill>
              <a:srgbClr val="7964B1"/>
            </a:solidFill>
          </a:ln>
        </p:spPr>
        <p:txBody>
          <a:bodyPr wrap="square" lIns="0" tIns="0" rIns="0" bIns="0" rtlCol="0"/>
          <a:lstStyle/>
          <a:p>
            <a:endParaRPr/>
          </a:p>
        </p:txBody>
      </p:sp>
      <p:cxnSp>
        <p:nvCxnSpPr>
          <p:cNvPr id="18" name="Straight Connector 17">
            <a:extLst>
              <a:ext uri="{FF2B5EF4-FFF2-40B4-BE49-F238E27FC236}">
                <a16:creationId xmlns:a16="http://schemas.microsoft.com/office/drawing/2014/main" id="{C9AE7E49-23AD-2580-7CA8-FC10375464F7}"/>
              </a:ext>
            </a:extLst>
          </p:cNvPr>
          <p:cNvCxnSpPr>
            <a:cxnSpLocks/>
          </p:cNvCxnSpPr>
          <p:nvPr/>
        </p:nvCxnSpPr>
        <p:spPr>
          <a:xfrm>
            <a:off x="3326009" y="1340163"/>
            <a:ext cx="0" cy="4895880"/>
          </a:xfrm>
          <a:prstGeom prst="line">
            <a:avLst/>
          </a:prstGeom>
          <a:ln w="6350">
            <a:solidFill>
              <a:srgbClr val="7964B1"/>
            </a:solidFill>
          </a:ln>
        </p:spPr>
      </p:cxnSp>
      <p:pic>
        <p:nvPicPr>
          <p:cNvPr id="3" name="Picture 2">
            <a:extLst>
              <a:ext uri="{FF2B5EF4-FFF2-40B4-BE49-F238E27FC236}">
                <a16:creationId xmlns:a16="http://schemas.microsoft.com/office/drawing/2014/main" id="{AA68153D-CC16-544C-806B-D29AE41CB8AC}"/>
              </a:ext>
            </a:extLst>
          </p:cNvPr>
          <p:cNvPicPr>
            <a:picLocks noChangeAspect="1"/>
          </p:cNvPicPr>
          <p:nvPr/>
        </p:nvPicPr>
        <p:blipFill>
          <a:blip r:embed="rId2"/>
          <a:stretch>
            <a:fillRect/>
          </a:stretch>
        </p:blipFill>
        <p:spPr>
          <a:xfrm>
            <a:off x="3609128" y="1278171"/>
            <a:ext cx="5160477" cy="4301658"/>
          </a:xfrm>
          <a:prstGeom prst="rect">
            <a:avLst/>
          </a:prstGeom>
        </p:spPr>
      </p:pic>
    </p:spTree>
    <p:extLst>
      <p:ext uri="{BB962C8B-B14F-4D97-AF65-F5344CB8AC3E}">
        <p14:creationId xmlns:p14="http://schemas.microsoft.com/office/powerpoint/2010/main" val="1184252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8170" y="504571"/>
            <a:ext cx="5140960" cy="3071495"/>
          </a:xfrm>
          <a:prstGeom prst="rect">
            <a:avLst/>
          </a:prstGeom>
        </p:spPr>
        <p:txBody>
          <a:bodyPr vert="horz" wrap="square" lIns="0" tIns="94615" rIns="0" bIns="0" rtlCol="0">
            <a:spAutoFit/>
          </a:bodyPr>
          <a:lstStyle/>
          <a:p>
            <a:pPr marL="12700" marR="5080">
              <a:lnSpc>
                <a:spcPct val="90000"/>
              </a:lnSpc>
              <a:spcBef>
                <a:spcPts val="745"/>
              </a:spcBef>
            </a:pPr>
            <a:r>
              <a:rPr sz="5400" b="1">
                <a:solidFill>
                  <a:srgbClr val="1F2A44"/>
                </a:solidFill>
                <a:latin typeface="Georgia"/>
                <a:cs typeface="Georgia"/>
              </a:rPr>
              <a:t>If</a:t>
            </a:r>
            <a:r>
              <a:rPr sz="5400" b="1" spc="-80">
                <a:solidFill>
                  <a:srgbClr val="1F2A44"/>
                </a:solidFill>
                <a:latin typeface="Georgia"/>
                <a:cs typeface="Georgia"/>
              </a:rPr>
              <a:t> </a:t>
            </a:r>
            <a:r>
              <a:rPr sz="5400" b="1">
                <a:solidFill>
                  <a:srgbClr val="1F2A44"/>
                </a:solidFill>
                <a:latin typeface="Georgia"/>
                <a:cs typeface="Georgia"/>
              </a:rPr>
              <a:t>you</a:t>
            </a:r>
            <a:r>
              <a:rPr sz="5400" b="1" spc="-65">
                <a:solidFill>
                  <a:srgbClr val="1F2A44"/>
                </a:solidFill>
                <a:latin typeface="Georgia"/>
                <a:cs typeface="Georgia"/>
              </a:rPr>
              <a:t> </a:t>
            </a:r>
            <a:r>
              <a:rPr sz="5400" b="1" spc="-10">
                <a:solidFill>
                  <a:srgbClr val="1F2A44"/>
                </a:solidFill>
                <a:latin typeface="Georgia"/>
                <a:cs typeface="Georgia"/>
              </a:rPr>
              <a:t>don’t </a:t>
            </a:r>
            <a:r>
              <a:rPr sz="5400" b="1">
                <a:solidFill>
                  <a:srgbClr val="1F2A44"/>
                </a:solidFill>
                <a:latin typeface="Georgia"/>
                <a:cs typeface="Georgia"/>
              </a:rPr>
              <a:t>have</a:t>
            </a:r>
            <a:r>
              <a:rPr sz="5400" b="1" spc="-70">
                <a:solidFill>
                  <a:srgbClr val="1F2A44"/>
                </a:solidFill>
                <a:latin typeface="Georgia"/>
                <a:cs typeface="Georgia"/>
              </a:rPr>
              <a:t> </a:t>
            </a:r>
            <a:r>
              <a:rPr sz="5400" b="1">
                <a:solidFill>
                  <a:srgbClr val="1F2A44"/>
                </a:solidFill>
                <a:latin typeface="Georgia"/>
                <a:cs typeface="Georgia"/>
              </a:rPr>
              <a:t>access</a:t>
            </a:r>
            <a:r>
              <a:rPr sz="5400" b="1" spc="-70">
                <a:solidFill>
                  <a:srgbClr val="1F2A44"/>
                </a:solidFill>
                <a:latin typeface="Georgia"/>
                <a:cs typeface="Georgia"/>
              </a:rPr>
              <a:t> </a:t>
            </a:r>
            <a:r>
              <a:rPr sz="5400" b="1" spc="-25">
                <a:solidFill>
                  <a:srgbClr val="1F2A44"/>
                </a:solidFill>
                <a:latin typeface="Georgia"/>
                <a:cs typeface="Georgia"/>
              </a:rPr>
              <a:t>to </a:t>
            </a:r>
            <a:r>
              <a:rPr sz="5400" b="1">
                <a:solidFill>
                  <a:srgbClr val="1F2A44"/>
                </a:solidFill>
                <a:latin typeface="Georgia"/>
                <a:cs typeface="Georgia"/>
              </a:rPr>
              <a:t>My</a:t>
            </a:r>
            <a:r>
              <a:rPr sz="5400" b="1" spc="-5">
                <a:solidFill>
                  <a:srgbClr val="1F2A44"/>
                </a:solidFill>
                <a:latin typeface="Georgia"/>
                <a:cs typeface="Georgia"/>
              </a:rPr>
              <a:t> </a:t>
            </a:r>
            <a:r>
              <a:rPr sz="5400" b="1" spc="-10">
                <a:solidFill>
                  <a:srgbClr val="1F2A44"/>
                </a:solidFill>
                <a:latin typeface="Georgia"/>
                <a:cs typeface="Georgia"/>
              </a:rPr>
              <a:t>Resolution </a:t>
            </a:r>
            <a:r>
              <a:rPr sz="5400" b="1" spc="-20">
                <a:solidFill>
                  <a:srgbClr val="1F2A44"/>
                </a:solidFill>
                <a:latin typeface="Georgia"/>
                <a:cs typeface="Georgia"/>
              </a:rPr>
              <a:t>Life</a:t>
            </a:r>
            <a:endParaRPr sz="5400">
              <a:latin typeface="Georgia"/>
              <a:cs typeface="Georgia"/>
            </a:endParaRPr>
          </a:p>
        </p:txBody>
      </p:sp>
      <p:sp>
        <p:nvSpPr>
          <p:cNvPr id="3" name="object 3"/>
          <p:cNvSpPr txBox="1"/>
          <p:nvPr/>
        </p:nvSpPr>
        <p:spPr>
          <a:xfrm>
            <a:off x="6765417" y="6566103"/>
            <a:ext cx="2393315" cy="177800"/>
          </a:xfrm>
          <a:prstGeom prst="rect">
            <a:avLst/>
          </a:prstGeom>
        </p:spPr>
        <p:txBody>
          <a:bodyPr vert="horz" wrap="square" lIns="0" tIns="12065" rIns="0" bIns="0" rtlCol="0">
            <a:spAutoFit/>
          </a:bodyPr>
          <a:lstStyle/>
          <a:p>
            <a:pPr marL="12700">
              <a:lnSpc>
                <a:spcPct val="100000"/>
              </a:lnSpc>
              <a:spcBef>
                <a:spcPts val="95"/>
              </a:spcBef>
            </a:pPr>
            <a:r>
              <a:rPr sz="1000">
                <a:solidFill>
                  <a:srgbClr val="1F2A44"/>
                </a:solidFill>
                <a:latin typeface="Arial"/>
                <a:cs typeface="Arial"/>
              </a:rPr>
              <a:t>For</a:t>
            </a:r>
            <a:r>
              <a:rPr sz="1000" spc="-30">
                <a:solidFill>
                  <a:srgbClr val="1F2A44"/>
                </a:solidFill>
                <a:latin typeface="Arial"/>
                <a:cs typeface="Arial"/>
              </a:rPr>
              <a:t> </a:t>
            </a:r>
            <a:r>
              <a:rPr sz="1000">
                <a:solidFill>
                  <a:srgbClr val="1F2A44"/>
                </a:solidFill>
                <a:latin typeface="Arial"/>
                <a:cs typeface="Arial"/>
              </a:rPr>
              <a:t>internal</a:t>
            </a:r>
            <a:r>
              <a:rPr sz="1000" spc="-25">
                <a:solidFill>
                  <a:srgbClr val="1F2A44"/>
                </a:solidFill>
                <a:latin typeface="Arial"/>
                <a:cs typeface="Arial"/>
              </a:rPr>
              <a:t> </a:t>
            </a:r>
            <a:r>
              <a:rPr sz="1000">
                <a:solidFill>
                  <a:srgbClr val="1F2A44"/>
                </a:solidFill>
                <a:latin typeface="Arial"/>
                <a:cs typeface="Arial"/>
              </a:rPr>
              <a:t>use</a:t>
            </a:r>
            <a:r>
              <a:rPr sz="1000" spc="-45">
                <a:solidFill>
                  <a:srgbClr val="1F2A44"/>
                </a:solidFill>
                <a:latin typeface="Arial"/>
                <a:cs typeface="Arial"/>
              </a:rPr>
              <a:t> </a:t>
            </a:r>
            <a:r>
              <a:rPr sz="1000">
                <a:solidFill>
                  <a:srgbClr val="1F2A44"/>
                </a:solidFill>
                <a:latin typeface="Arial"/>
                <a:cs typeface="Arial"/>
              </a:rPr>
              <a:t>only</a:t>
            </a:r>
            <a:r>
              <a:rPr sz="1000" spc="-25">
                <a:solidFill>
                  <a:srgbClr val="1F2A44"/>
                </a:solidFill>
                <a:latin typeface="Arial"/>
                <a:cs typeface="Arial"/>
              </a:rPr>
              <a:t> </a:t>
            </a:r>
            <a:r>
              <a:rPr sz="1000">
                <a:solidFill>
                  <a:srgbClr val="1F2A44"/>
                </a:solidFill>
                <a:latin typeface="Arial"/>
                <a:cs typeface="Arial"/>
              </a:rPr>
              <a:t>|</a:t>
            </a:r>
            <a:r>
              <a:rPr sz="1000" spc="-25">
                <a:solidFill>
                  <a:srgbClr val="1F2A44"/>
                </a:solidFill>
                <a:latin typeface="Arial"/>
                <a:cs typeface="Arial"/>
              </a:rPr>
              <a:t> </a:t>
            </a:r>
            <a:r>
              <a:rPr sz="1000">
                <a:solidFill>
                  <a:srgbClr val="1F2A44"/>
                </a:solidFill>
                <a:latin typeface="Arial"/>
                <a:cs typeface="Arial"/>
              </a:rPr>
              <a:t>Strictly</a:t>
            </a:r>
            <a:r>
              <a:rPr sz="1000" spc="-10">
                <a:solidFill>
                  <a:srgbClr val="1F2A44"/>
                </a:solidFill>
                <a:latin typeface="Arial"/>
                <a:cs typeface="Arial"/>
              </a:rPr>
              <a:t> </a:t>
            </a:r>
            <a:r>
              <a:rPr sz="1000" spc="-50">
                <a:solidFill>
                  <a:srgbClr val="1F2A44"/>
                </a:solidFill>
                <a:latin typeface="Arial"/>
                <a:cs typeface="Arial"/>
              </a:rPr>
              <a:t>confidentia</a:t>
            </a:r>
            <a:r>
              <a:rPr sz="1000" spc="-50">
                <a:solidFill>
                  <a:srgbClr val="002539"/>
                </a:solidFill>
                <a:latin typeface="Arial"/>
                <a:cs typeface="Arial"/>
              </a:rPr>
              <a:t>1</a:t>
            </a:r>
            <a:r>
              <a:rPr sz="1000" spc="-50">
                <a:solidFill>
                  <a:srgbClr val="1F2A44"/>
                </a:solidFill>
                <a:latin typeface="Arial"/>
                <a:cs typeface="Arial"/>
              </a:rPr>
              <a:t>l</a:t>
            </a:r>
            <a:r>
              <a:rPr sz="1000" spc="-50">
                <a:solidFill>
                  <a:srgbClr val="002539"/>
                </a:solidFill>
                <a:latin typeface="Arial"/>
                <a:cs typeface="Arial"/>
              </a:rPr>
              <a:t>0</a:t>
            </a:r>
            <a:r>
              <a:rPr sz="1000" spc="-50">
                <a:solidFill>
                  <a:srgbClr val="1F2A44"/>
                </a:solidFill>
                <a:latin typeface="Arial"/>
                <a:cs typeface="Arial"/>
              </a:rPr>
              <a:t>|</a:t>
            </a:r>
            <a:endParaRPr sz="100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093336" y="0"/>
            <a:ext cx="5050790" cy="6243320"/>
            <a:chOff x="4093336" y="0"/>
            <a:chExt cx="5050790" cy="6243320"/>
          </a:xfrm>
        </p:grpSpPr>
        <p:sp>
          <p:nvSpPr>
            <p:cNvPr id="3" name="object 3"/>
            <p:cNvSpPr/>
            <p:nvPr/>
          </p:nvSpPr>
          <p:spPr>
            <a:xfrm>
              <a:off x="4096511" y="1339596"/>
              <a:ext cx="0" cy="4903470"/>
            </a:xfrm>
            <a:custGeom>
              <a:avLst/>
              <a:gdLst/>
              <a:ahLst/>
              <a:cxnLst/>
              <a:rect l="l" t="t" r="r" b="b"/>
              <a:pathLst>
                <a:path h="4903470">
                  <a:moveTo>
                    <a:pt x="0" y="0"/>
                  </a:moveTo>
                  <a:lnTo>
                    <a:pt x="0" y="4903381"/>
                  </a:lnTo>
                </a:path>
              </a:pathLst>
            </a:custGeom>
            <a:ln w="6350">
              <a:solidFill>
                <a:srgbClr val="7964B1"/>
              </a:solidFill>
            </a:ln>
          </p:spPr>
          <p:txBody>
            <a:bodyPr wrap="square" lIns="0" tIns="0" rIns="0" bIns="0" rtlCol="0"/>
            <a:lstStyle/>
            <a:p>
              <a:endParaRPr/>
            </a:p>
          </p:txBody>
        </p:sp>
        <p:pic>
          <p:nvPicPr>
            <p:cNvPr id="4" name="object 4"/>
            <p:cNvPicPr/>
            <p:nvPr/>
          </p:nvPicPr>
          <p:blipFill>
            <a:blip r:embed="rId2" cstate="print"/>
            <a:stretch>
              <a:fillRect/>
            </a:stretch>
          </p:blipFill>
          <p:spPr>
            <a:xfrm>
              <a:off x="4108703" y="1525524"/>
              <a:ext cx="5035295" cy="3854196"/>
            </a:xfrm>
            <a:prstGeom prst="rect">
              <a:avLst/>
            </a:prstGeom>
          </p:spPr>
        </p:pic>
        <p:pic>
          <p:nvPicPr>
            <p:cNvPr id="5" name="object 5"/>
            <p:cNvPicPr/>
            <p:nvPr/>
          </p:nvPicPr>
          <p:blipFill>
            <a:blip r:embed="rId3" cstate="print"/>
            <a:stretch>
              <a:fillRect/>
            </a:stretch>
          </p:blipFill>
          <p:spPr>
            <a:xfrm>
              <a:off x="4303775" y="1720595"/>
              <a:ext cx="4637532" cy="3284220"/>
            </a:xfrm>
            <a:prstGeom prst="rect">
              <a:avLst/>
            </a:prstGeom>
          </p:spPr>
        </p:pic>
        <p:sp>
          <p:nvSpPr>
            <p:cNvPr id="6" name="object 6"/>
            <p:cNvSpPr/>
            <p:nvPr/>
          </p:nvSpPr>
          <p:spPr>
            <a:xfrm>
              <a:off x="4136313" y="1482902"/>
              <a:ext cx="282575" cy="281305"/>
            </a:xfrm>
            <a:custGeom>
              <a:avLst/>
              <a:gdLst/>
              <a:ahLst/>
              <a:cxnLst/>
              <a:rect l="l" t="t" r="r" b="b"/>
              <a:pathLst>
                <a:path w="282575" h="281305">
                  <a:moveTo>
                    <a:pt x="167741" y="156248"/>
                  </a:moveTo>
                  <a:lnTo>
                    <a:pt x="167043" y="152488"/>
                  </a:lnTo>
                  <a:lnTo>
                    <a:pt x="164363" y="146126"/>
                  </a:lnTo>
                  <a:lnTo>
                    <a:pt x="162534" y="143535"/>
                  </a:lnTo>
                  <a:lnTo>
                    <a:pt x="160210" y="141414"/>
                  </a:lnTo>
                  <a:lnTo>
                    <a:pt x="158026" y="139407"/>
                  </a:lnTo>
                  <a:lnTo>
                    <a:pt x="155435" y="137896"/>
                  </a:lnTo>
                  <a:lnTo>
                    <a:pt x="149809" y="136029"/>
                  </a:lnTo>
                  <a:lnTo>
                    <a:pt x="146875" y="135559"/>
                  </a:lnTo>
                  <a:lnTo>
                    <a:pt x="140754" y="135559"/>
                  </a:lnTo>
                  <a:lnTo>
                    <a:pt x="118173" y="156603"/>
                  </a:lnTo>
                  <a:lnTo>
                    <a:pt x="118211" y="163385"/>
                  </a:lnTo>
                  <a:lnTo>
                    <a:pt x="140385" y="185293"/>
                  </a:lnTo>
                  <a:lnTo>
                    <a:pt x="144183" y="185216"/>
                  </a:lnTo>
                  <a:lnTo>
                    <a:pt x="147751" y="185305"/>
                  </a:lnTo>
                  <a:lnTo>
                    <a:pt x="167640" y="163118"/>
                  </a:lnTo>
                  <a:lnTo>
                    <a:pt x="167741" y="156248"/>
                  </a:lnTo>
                  <a:close/>
                </a:path>
                <a:path w="282575" h="281305">
                  <a:moveTo>
                    <a:pt x="282409" y="140589"/>
                  </a:moveTo>
                  <a:lnTo>
                    <a:pt x="279057" y="119875"/>
                  </a:lnTo>
                  <a:lnTo>
                    <a:pt x="275234" y="96151"/>
                  </a:lnTo>
                  <a:lnTo>
                    <a:pt x="274129" y="94018"/>
                  </a:lnTo>
                  <a:lnTo>
                    <a:pt x="263118" y="72809"/>
                  </a:lnTo>
                  <a:lnTo>
                    <a:pt x="255193" y="57556"/>
                  </a:lnTo>
                  <a:lnTo>
                    <a:pt x="224637" y="27114"/>
                  </a:lnTo>
                  <a:lnTo>
                    <a:pt x="186817" y="7645"/>
                  </a:lnTo>
                  <a:lnTo>
                    <a:pt x="186817" y="163931"/>
                  </a:lnTo>
                  <a:lnTo>
                    <a:pt x="185788" y="169760"/>
                  </a:lnTo>
                  <a:lnTo>
                    <a:pt x="155816" y="199745"/>
                  </a:lnTo>
                  <a:lnTo>
                    <a:pt x="149707" y="200812"/>
                  </a:lnTo>
                  <a:lnTo>
                    <a:pt x="143548" y="200723"/>
                  </a:lnTo>
                  <a:lnTo>
                    <a:pt x="136118" y="200952"/>
                  </a:lnTo>
                  <a:lnTo>
                    <a:pt x="104419" y="177507"/>
                  </a:lnTo>
                  <a:lnTo>
                    <a:pt x="100291" y="165074"/>
                  </a:lnTo>
                  <a:lnTo>
                    <a:pt x="98691" y="158508"/>
                  </a:lnTo>
                  <a:lnTo>
                    <a:pt x="97891" y="151790"/>
                  </a:lnTo>
                  <a:lnTo>
                    <a:pt x="97967" y="138391"/>
                  </a:lnTo>
                  <a:lnTo>
                    <a:pt x="98399" y="133591"/>
                  </a:lnTo>
                  <a:lnTo>
                    <a:pt x="115011" y="91846"/>
                  </a:lnTo>
                  <a:lnTo>
                    <a:pt x="149606" y="73025"/>
                  </a:lnTo>
                  <a:lnTo>
                    <a:pt x="155778" y="73101"/>
                  </a:lnTo>
                  <a:lnTo>
                    <a:pt x="157861" y="73025"/>
                  </a:lnTo>
                  <a:lnTo>
                    <a:pt x="163779" y="72809"/>
                  </a:lnTo>
                  <a:lnTo>
                    <a:pt x="171754" y="74142"/>
                  </a:lnTo>
                  <a:lnTo>
                    <a:pt x="179209" y="77050"/>
                  </a:lnTo>
                  <a:lnTo>
                    <a:pt x="179209" y="94018"/>
                  </a:lnTo>
                  <a:lnTo>
                    <a:pt x="172046" y="90474"/>
                  </a:lnTo>
                  <a:lnTo>
                    <a:pt x="164160" y="88620"/>
                  </a:lnTo>
                  <a:lnTo>
                    <a:pt x="156159" y="88595"/>
                  </a:lnTo>
                  <a:lnTo>
                    <a:pt x="149885" y="88404"/>
                  </a:lnTo>
                  <a:lnTo>
                    <a:pt x="143675" y="89890"/>
                  </a:lnTo>
                  <a:lnTo>
                    <a:pt x="119024" y="122288"/>
                  </a:lnTo>
                  <a:lnTo>
                    <a:pt x="118211" y="125666"/>
                  </a:lnTo>
                  <a:lnTo>
                    <a:pt x="117614" y="130822"/>
                  </a:lnTo>
                  <a:lnTo>
                    <a:pt x="117513" y="137655"/>
                  </a:lnTo>
                  <a:lnTo>
                    <a:pt x="117881" y="137655"/>
                  </a:lnTo>
                  <a:lnTo>
                    <a:pt x="119354" y="135128"/>
                  </a:lnTo>
                  <a:lnTo>
                    <a:pt x="121081" y="132778"/>
                  </a:lnTo>
                  <a:lnTo>
                    <a:pt x="144297" y="119926"/>
                  </a:lnTo>
                  <a:lnTo>
                    <a:pt x="147510" y="119951"/>
                  </a:lnTo>
                  <a:lnTo>
                    <a:pt x="149174" y="119926"/>
                  </a:lnTo>
                  <a:lnTo>
                    <a:pt x="185839" y="147751"/>
                  </a:lnTo>
                  <a:lnTo>
                    <a:pt x="186817" y="163931"/>
                  </a:lnTo>
                  <a:lnTo>
                    <a:pt x="186817" y="7645"/>
                  </a:lnTo>
                  <a:lnTo>
                    <a:pt x="185928" y="7175"/>
                  </a:lnTo>
                  <a:lnTo>
                    <a:pt x="141325" y="0"/>
                  </a:lnTo>
                  <a:lnTo>
                    <a:pt x="96545" y="7175"/>
                  </a:lnTo>
                  <a:lnTo>
                    <a:pt x="57797" y="27139"/>
                  </a:lnTo>
                  <a:lnTo>
                    <a:pt x="27241" y="57569"/>
                  </a:lnTo>
                  <a:lnTo>
                    <a:pt x="7200" y="96151"/>
                  </a:lnTo>
                  <a:lnTo>
                    <a:pt x="0" y="140589"/>
                  </a:lnTo>
                  <a:lnTo>
                    <a:pt x="7200" y="185039"/>
                  </a:lnTo>
                  <a:lnTo>
                    <a:pt x="27254" y="223634"/>
                  </a:lnTo>
                  <a:lnTo>
                    <a:pt x="57810" y="254076"/>
                  </a:lnTo>
                  <a:lnTo>
                    <a:pt x="96570" y="274027"/>
                  </a:lnTo>
                  <a:lnTo>
                    <a:pt x="141211" y="281203"/>
                  </a:lnTo>
                  <a:lnTo>
                    <a:pt x="185839" y="274027"/>
                  </a:lnTo>
                  <a:lnTo>
                    <a:pt x="224599" y="254076"/>
                  </a:lnTo>
                  <a:lnTo>
                    <a:pt x="255168" y="223634"/>
                  </a:lnTo>
                  <a:lnTo>
                    <a:pt x="266941" y="200952"/>
                  </a:lnTo>
                  <a:lnTo>
                    <a:pt x="267017" y="200812"/>
                  </a:lnTo>
                  <a:lnTo>
                    <a:pt x="275209" y="185039"/>
                  </a:lnTo>
                  <a:lnTo>
                    <a:pt x="282409" y="140589"/>
                  </a:lnTo>
                  <a:close/>
                </a:path>
              </a:pathLst>
            </a:custGeom>
            <a:solidFill>
              <a:srgbClr val="2C5596"/>
            </a:solidFill>
          </p:spPr>
          <p:txBody>
            <a:bodyPr wrap="square" lIns="0" tIns="0" rIns="0" bIns="0" rtlCol="0"/>
            <a:lstStyle/>
            <a:p>
              <a:endParaRPr/>
            </a:p>
          </p:txBody>
        </p:sp>
      </p:grpSp>
      <p:sp>
        <p:nvSpPr>
          <p:cNvPr id="7" name="object 7"/>
          <p:cNvSpPr txBox="1">
            <a:spLocks noGrp="1"/>
          </p:cNvSpPr>
          <p:nvPr>
            <p:ph type="title"/>
          </p:nvPr>
        </p:nvSpPr>
        <p:spPr>
          <a:xfrm>
            <a:off x="419201" y="230504"/>
            <a:ext cx="4609999" cy="443070"/>
          </a:xfrm>
          <a:prstGeom prst="rect">
            <a:avLst/>
          </a:prstGeom>
        </p:spPr>
        <p:txBody>
          <a:bodyPr vert="horz" wrap="square" lIns="0" tIns="12065" rIns="0" bIns="0" rtlCol="0">
            <a:spAutoFit/>
          </a:bodyPr>
          <a:lstStyle/>
          <a:p>
            <a:pPr marL="12700">
              <a:lnSpc>
                <a:spcPct val="100000"/>
              </a:lnSpc>
              <a:spcBef>
                <a:spcPts val="95"/>
              </a:spcBef>
            </a:pPr>
            <a:r>
              <a:rPr lang="en-AU"/>
              <a:t>Cover adjustment tool</a:t>
            </a:r>
            <a:endParaRPr spc="-10"/>
          </a:p>
        </p:txBody>
      </p:sp>
      <p:sp>
        <p:nvSpPr>
          <p:cNvPr id="8" name="object 8"/>
          <p:cNvSpPr txBox="1"/>
          <p:nvPr/>
        </p:nvSpPr>
        <p:spPr>
          <a:xfrm>
            <a:off x="8704326" y="6565493"/>
            <a:ext cx="165735" cy="166071"/>
          </a:xfrm>
          <a:prstGeom prst="rect">
            <a:avLst/>
          </a:prstGeom>
        </p:spPr>
        <p:txBody>
          <a:bodyPr vert="horz" wrap="square" lIns="0" tIns="12065" rIns="0" bIns="0" rtlCol="0">
            <a:spAutoFit/>
          </a:bodyPr>
          <a:lstStyle/>
          <a:p>
            <a:pPr marL="12700">
              <a:lnSpc>
                <a:spcPct val="100000"/>
              </a:lnSpc>
              <a:spcBef>
                <a:spcPts val="95"/>
              </a:spcBef>
            </a:pPr>
            <a:r>
              <a:rPr sz="1000" spc="-25" dirty="0">
                <a:solidFill>
                  <a:srgbClr val="002539"/>
                </a:solidFill>
                <a:latin typeface="Arial"/>
                <a:cs typeface="Arial"/>
              </a:rPr>
              <a:t>1</a:t>
            </a:r>
            <a:r>
              <a:rPr lang="en-AU" sz="1000" spc="-25" dirty="0">
                <a:solidFill>
                  <a:srgbClr val="002539"/>
                </a:solidFill>
                <a:latin typeface="Arial"/>
                <a:cs typeface="Arial"/>
              </a:rPr>
              <a:t>3</a:t>
            </a:r>
            <a:endParaRPr sz="1000" dirty="0">
              <a:latin typeface="Arial"/>
              <a:cs typeface="Arial"/>
            </a:endParaRPr>
          </a:p>
        </p:txBody>
      </p:sp>
      <p:sp>
        <p:nvSpPr>
          <p:cNvPr id="9" name="object 9"/>
          <p:cNvSpPr txBox="1"/>
          <p:nvPr/>
        </p:nvSpPr>
        <p:spPr>
          <a:xfrm>
            <a:off x="584708" y="1495425"/>
            <a:ext cx="3268345" cy="1648460"/>
          </a:xfrm>
          <a:prstGeom prst="rect">
            <a:avLst/>
          </a:prstGeom>
        </p:spPr>
        <p:txBody>
          <a:bodyPr vert="horz" wrap="square" lIns="0" tIns="13335" rIns="0" bIns="0" rtlCol="0">
            <a:spAutoFit/>
          </a:bodyPr>
          <a:lstStyle/>
          <a:p>
            <a:pPr marL="12700">
              <a:lnSpc>
                <a:spcPct val="100000"/>
              </a:lnSpc>
              <a:spcBef>
                <a:spcPts val="105"/>
              </a:spcBef>
            </a:pPr>
            <a:r>
              <a:rPr sz="1400" b="1" dirty="0">
                <a:solidFill>
                  <a:srgbClr val="2C5596"/>
                </a:solidFill>
                <a:latin typeface="Georgia"/>
                <a:cs typeface="Georgia"/>
              </a:rPr>
              <a:t>Step</a:t>
            </a:r>
            <a:r>
              <a:rPr sz="1400" b="1" spc="-25" dirty="0">
                <a:solidFill>
                  <a:srgbClr val="2C5596"/>
                </a:solidFill>
                <a:latin typeface="Georgia"/>
                <a:cs typeface="Georgia"/>
              </a:rPr>
              <a:t> </a:t>
            </a:r>
            <a:r>
              <a:rPr lang="en-AU" sz="1400" b="1" spc="-50" dirty="0">
                <a:solidFill>
                  <a:srgbClr val="2C5596"/>
                </a:solidFill>
                <a:latin typeface="Georgia"/>
                <a:cs typeface="Georgia"/>
              </a:rPr>
              <a:t>4</a:t>
            </a:r>
            <a:endParaRPr sz="1400" dirty="0">
              <a:latin typeface="Georgia"/>
              <a:cs typeface="Georgia"/>
            </a:endParaRPr>
          </a:p>
          <a:p>
            <a:pPr marL="12700">
              <a:lnSpc>
                <a:spcPct val="100000"/>
              </a:lnSpc>
              <a:spcBef>
                <a:spcPts val="875"/>
              </a:spcBef>
            </a:pPr>
            <a:r>
              <a:rPr sz="1050" b="1" dirty="0">
                <a:solidFill>
                  <a:srgbClr val="2C5596"/>
                </a:solidFill>
                <a:latin typeface="Georgia"/>
                <a:cs typeface="Georgia"/>
              </a:rPr>
              <a:t>Online</a:t>
            </a:r>
            <a:r>
              <a:rPr sz="1050" b="1" spc="-40" dirty="0">
                <a:solidFill>
                  <a:srgbClr val="2C5596"/>
                </a:solidFill>
                <a:latin typeface="Georgia"/>
                <a:cs typeface="Georgia"/>
              </a:rPr>
              <a:t> </a:t>
            </a:r>
            <a:r>
              <a:rPr sz="1050" b="1" dirty="0">
                <a:solidFill>
                  <a:srgbClr val="2C5596"/>
                </a:solidFill>
                <a:latin typeface="Georgia"/>
                <a:cs typeface="Georgia"/>
              </a:rPr>
              <a:t>enquiry</a:t>
            </a:r>
            <a:r>
              <a:rPr sz="1050" b="1" spc="-35" dirty="0">
                <a:solidFill>
                  <a:srgbClr val="2C5596"/>
                </a:solidFill>
                <a:latin typeface="Georgia"/>
                <a:cs typeface="Georgia"/>
              </a:rPr>
              <a:t> </a:t>
            </a:r>
            <a:r>
              <a:rPr sz="1050" b="1" spc="-20" dirty="0">
                <a:solidFill>
                  <a:srgbClr val="2C5596"/>
                </a:solidFill>
                <a:latin typeface="Georgia"/>
                <a:cs typeface="Georgia"/>
              </a:rPr>
              <a:t>form</a:t>
            </a:r>
            <a:endParaRPr sz="1050" dirty="0">
              <a:latin typeface="Georgia"/>
              <a:cs typeface="Georgia"/>
            </a:endParaRPr>
          </a:p>
          <a:p>
            <a:pPr marL="227329" marR="5080" indent="-215265">
              <a:lnSpc>
                <a:spcPts val="1130"/>
              </a:lnSpc>
              <a:spcBef>
                <a:spcPts val="990"/>
              </a:spcBef>
              <a:buChar char="•"/>
              <a:tabLst>
                <a:tab pos="227329" algn="l"/>
              </a:tabLst>
            </a:pPr>
            <a:r>
              <a:rPr sz="1000" dirty="0">
                <a:solidFill>
                  <a:srgbClr val="1F2A44"/>
                </a:solidFill>
                <a:latin typeface="Arial"/>
                <a:cs typeface="Arial"/>
              </a:rPr>
              <a:t>If</a:t>
            </a:r>
            <a:r>
              <a:rPr sz="1000" spc="-25" dirty="0">
                <a:solidFill>
                  <a:srgbClr val="1F2A44"/>
                </a:solidFill>
                <a:latin typeface="Arial"/>
                <a:cs typeface="Arial"/>
              </a:rPr>
              <a:t> </a:t>
            </a:r>
            <a:r>
              <a:rPr sz="1000" dirty="0">
                <a:solidFill>
                  <a:srgbClr val="1F2A44"/>
                </a:solidFill>
                <a:latin typeface="Arial"/>
                <a:cs typeface="Arial"/>
              </a:rPr>
              <a:t>you</a:t>
            </a:r>
            <a:r>
              <a:rPr sz="1000" spc="-10" dirty="0">
                <a:solidFill>
                  <a:srgbClr val="1F2A44"/>
                </a:solidFill>
                <a:latin typeface="Arial"/>
                <a:cs typeface="Arial"/>
              </a:rPr>
              <a:t> </a:t>
            </a:r>
            <a:r>
              <a:rPr sz="1000" dirty="0">
                <a:solidFill>
                  <a:srgbClr val="1F2A44"/>
                </a:solidFill>
                <a:latin typeface="Arial"/>
                <a:cs typeface="Arial"/>
              </a:rPr>
              <a:t>don’t</a:t>
            </a:r>
            <a:r>
              <a:rPr sz="1000" spc="-25" dirty="0">
                <a:solidFill>
                  <a:srgbClr val="1F2A44"/>
                </a:solidFill>
                <a:latin typeface="Arial"/>
                <a:cs typeface="Arial"/>
              </a:rPr>
              <a:t> </a:t>
            </a:r>
            <a:r>
              <a:rPr sz="1000" dirty="0">
                <a:solidFill>
                  <a:srgbClr val="1F2A44"/>
                </a:solidFill>
                <a:latin typeface="Arial"/>
                <a:cs typeface="Arial"/>
              </a:rPr>
              <a:t>have</a:t>
            </a:r>
            <a:r>
              <a:rPr sz="1000" spc="-25" dirty="0">
                <a:solidFill>
                  <a:srgbClr val="1F2A44"/>
                </a:solidFill>
                <a:latin typeface="Arial"/>
                <a:cs typeface="Arial"/>
              </a:rPr>
              <a:t> </a:t>
            </a:r>
            <a:r>
              <a:rPr sz="1000" dirty="0">
                <a:solidFill>
                  <a:srgbClr val="1F2A44"/>
                </a:solidFill>
                <a:latin typeface="Arial"/>
                <a:cs typeface="Arial"/>
              </a:rPr>
              <a:t>access</a:t>
            </a:r>
            <a:r>
              <a:rPr sz="1000" spc="-40" dirty="0">
                <a:solidFill>
                  <a:srgbClr val="1F2A44"/>
                </a:solidFill>
                <a:latin typeface="Arial"/>
                <a:cs typeface="Arial"/>
              </a:rPr>
              <a:t> </a:t>
            </a:r>
            <a:r>
              <a:rPr sz="1000" dirty="0">
                <a:solidFill>
                  <a:srgbClr val="1F2A44"/>
                </a:solidFill>
                <a:latin typeface="Arial"/>
                <a:cs typeface="Arial"/>
              </a:rPr>
              <a:t>to</a:t>
            </a:r>
            <a:r>
              <a:rPr sz="1000" spc="-30" dirty="0">
                <a:solidFill>
                  <a:srgbClr val="1F2A44"/>
                </a:solidFill>
                <a:latin typeface="Arial"/>
                <a:cs typeface="Arial"/>
              </a:rPr>
              <a:t> </a:t>
            </a:r>
            <a:r>
              <a:rPr sz="1000" dirty="0">
                <a:solidFill>
                  <a:srgbClr val="1F2A44"/>
                </a:solidFill>
                <a:latin typeface="Arial"/>
                <a:cs typeface="Arial"/>
              </a:rPr>
              <a:t>My</a:t>
            </a:r>
            <a:r>
              <a:rPr sz="1000" spc="-20" dirty="0">
                <a:solidFill>
                  <a:srgbClr val="1F2A44"/>
                </a:solidFill>
                <a:latin typeface="Arial"/>
                <a:cs typeface="Arial"/>
              </a:rPr>
              <a:t> </a:t>
            </a:r>
            <a:r>
              <a:rPr sz="1000" dirty="0">
                <a:solidFill>
                  <a:srgbClr val="1F2A44"/>
                </a:solidFill>
                <a:latin typeface="Arial"/>
                <a:cs typeface="Arial"/>
              </a:rPr>
              <a:t>resolution</a:t>
            </a:r>
            <a:r>
              <a:rPr sz="1000" spc="-20" dirty="0">
                <a:solidFill>
                  <a:srgbClr val="1F2A44"/>
                </a:solidFill>
                <a:latin typeface="Arial"/>
                <a:cs typeface="Arial"/>
              </a:rPr>
              <a:t> </a:t>
            </a:r>
            <a:r>
              <a:rPr sz="1000" dirty="0">
                <a:solidFill>
                  <a:srgbClr val="1F2A44"/>
                </a:solidFill>
                <a:latin typeface="Arial"/>
                <a:cs typeface="Arial"/>
              </a:rPr>
              <a:t>Life,</a:t>
            </a:r>
            <a:r>
              <a:rPr sz="1000" spc="-40" dirty="0">
                <a:solidFill>
                  <a:srgbClr val="1F2A44"/>
                </a:solidFill>
                <a:latin typeface="Arial"/>
                <a:cs typeface="Arial"/>
              </a:rPr>
              <a:t> </a:t>
            </a:r>
            <a:r>
              <a:rPr sz="1000" dirty="0">
                <a:solidFill>
                  <a:srgbClr val="1F2A44"/>
                </a:solidFill>
                <a:latin typeface="Arial"/>
                <a:cs typeface="Arial"/>
              </a:rPr>
              <a:t>you</a:t>
            </a:r>
            <a:r>
              <a:rPr sz="1000" spc="-10" dirty="0">
                <a:solidFill>
                  <a:srgbClr val="1F2A44"/>
                </a:solidFill>
                <a:latin typeface="Arial"/>
                <a:cs typeface="Arial"/>
              </a:rPr>
              <a:t> </a:t>
            </a:r>
            <a:r>
              <a:rPr sz="1000" spc="-25" dirty="0">
                <a:solidFill>
                  <a:srgbClr val="1F2A44"/>
                </a:solidFill>
                <a:latin typeface="Arial"/>
                <a:cs typeface="Arial"/>
              </a:rPr>
              <a:t>can </a:t>
            </a:r>
            <a:r>
              <a:rPr sz="1000" dirty="0">
                <a:solidFill>
                  <a:srgbClr val="1F2A44"/>
                </a:solidFill>
                <a:latin typeface="Arial"/>
                <a:cs typeface="Arial"/>
              </a:rPr>
              <a:t>submit</a:t>
            </a:r>
            <a:r>
              <a:rPr sz="1000" spc="-45" dirty="0">
                <a:solidFill>
                  <a:srgbClr val="1F2A44"/>
                </a:solidFill>
                <a:latin typeface="Arial"/>
                <a:cs typeface="Arial"/>
              </a:rPr>
              <a:t> </a:t>
            </a:r>
            <a:r>
              <a:rPr sz="1000" dirty="0">
                <a:solidFill>
                  <a:srgbClr val="1F2A44"/>
                </a:solidFill>
                <a:latin typeface="Arial"/>
                <a:cs typeface="Arial"/>
              </a:rPr>
              <a:t>your</a:t>
            </a:r>
            <a:r>
              <a:rPr sz="1000" spc="-10" dirty="0">
                <a:solidFill>
                  <a:srgbClr val="1F2A44"/>
                </a:solidFill>
                <a:latin typeface="Arial"/>
                <a:cs typeface="Arial"/>
              </a:rPr>
              <a:t> </a:t>
            </a:r>
            <a:r>
              <a:rPr sz="1000" dirty="0">
                <a:solidFill>
                  <a:srgbClr val="1F2A44"/>
                </a:solidFill>
                <a:latin typeface="Arial"/>
                <a:cs typeface="Arial"/>
              </a:rPr>
              <a:t>quote</a:t>
            </a:r>
            <a:r>
              <a:rPr sz="1000" spc="-45" dirty="0">
                <a:solidFill>
                  <a:srgbClr val="1F2A44"/>
                </a:solidFill>
                <a:latin typeface="Arial"/>
                <a:cs typeface="Arial"/>
              </a:rPr>
              <a:t> </a:t>
            </a:r>
            <a:r>
              <a:rPr sz="1000" dirty="0">
                <a:solidFill>
                  <a:srgbClr val="1F2A44"/>
                </a:solidFill>
                <a:latin typeface="Arial"/>
                <a:cs typeface="Arial"/>
              </a:rPr>
              <a:t>request</a:t>
            </a:r>
            <a:r>
              <a:rPr sz="1000" spc="-35" dirty="0">
                <a:solidFill>
                  <a:srgbClr val="1F2A44"/>
                </a:solidFill>
                <a:latin typeface="Arial"/>
                <a:cs typeface="Arial"/>
              </a:rPr>
              <a:t> </a:t>
            </a:r>
            <a:r>
              <a:rPr sz="1050" u="sng" spc="-20" dirty="0">
                <a:solidFill>
                  <a:srgbClr val="1F2A44"/>
                </a:solidFill>
                <a:uFill>
                  <a:solidFill>
                    <a:srgbClr val="1F2A44"/>
                  </a:solidFill>
                </a:uFill>
                <a:latin typeface="Arial"/>
                <a:cs typeface="Arial"/>
                <a:hlinkClick r:id="rId4"/>
              </a:rPr>
              <a:t>here</a:t>
            </a:r>
            <a:r>
              <a:rPr sz="1000" spc="-20" dirty="0">
                <a:solidFill>
                  <a:srgbClr val="1F2A44"/>
                </a:solidFill>
                <a:latin typeface="Arial"/>
                <a:cs typeface="Arial"/>
              </a:rPr>
              <a:t>.</a:t>
            </a:r>
            <a:endParaRPr sz="1000" dirty="0">
              <a:latin typeface="Arial"/>
              <a:cs typeface="Arial"/>
            </a:endParaRPr>
          </a:p>
          <a:p>
            <a:pPr marL="227329" indent="-214629">
              <a:lnSpc>
                <a:spcPct val="100000"/>
              </a:lnSpc>
              <a:spcBef>
                <a:spcPts val="245"/>
              </a:spcBef>
              <a:buChar char="•"/>
              <a:tabLst>
                <a:tab pos="227329" algn="l"/>
              </a:tabLst>
            </a:pPr>
            <a:r>
              <a:rPr sz="1000" dirty="0">
                <a:solidFill>
                  <a:srgbClr val="1F2A44"/>
                </a:solidFill>
                <a:latin typeface="Arial"/>
                <a:cs typeface="Arial"/>
              </a:rPr>
              <a:t>Fill</a:t>
            </a:r>
            <a:r>
              <a:rPr sz="1000" spc="-20" dirty="0">
                <a:solidFill>
                  <a:srgbClr val="1F2A44"/>
                </a:solidFill>
                <a:latin typeface="Arial"/>
                <a:cs typeface="Arial"/>
              </a:rPr>
              <a:t> </a:t>
            </a:r>
            <a:r>
              <a:rPr sz="1000" dirty="0">
                <a:solidFill>
                  <a:srgbClr val="1F2A44"/>
                </a:solidFill>
                <a:latin typeface="Arial"/>
                <a:cs typeface="Arial"/>
              </a:rPr>
              <a:t>in</a:t>
            </a:r>
            <a:r>
              <a:rPr sz="1000" spc="-25" dirty="0">
                <a:solidFill>
                  <a:srgbClr val="1F2A44"/>
                </a:solidFill>
                <a:latin typeface="Arial"/>
                <a:cs typeface="Arial"/>
              </a:rPr>
              <a:t> </a:t>
            </a:r>
            <a:r>
              <a:rPr sz="1000" dirty="0">
                <a:solidFill>
                  <a:srgbClr val="1F2A44"/>
                </a:solidFill>
                <a:latin typeface="Arial"/>
                <a:cs typeface="Arial"/>
              </a:rPr>
              <a:t>all</a:t>
            </a:r>
            <a:r>
              <a:rPr sz="1000" spc="-30" dirty="0">
                <a:solidFill>
                  <a:srgbClr val="1F2A44"/>
                </a:solidFill>
                <a:latin typeface="Arial"/>
                <a:cs typeface="Arial"/>
              </a:rPr>
              <a:t> </a:t>
            </a:r>
            <a:r>
              <a:rPr sz="1000" dirty="0">
                <a:solidFill>
                  <a:srgbClr val="1F2A44"/>
                </a:solidFill>
                <a:latin typeface="Arial"/>
                <a:cs typeface="Arial"/>
              </a:rPr>
              <a:t>required</a:t>
            </a:r>
            <a:r>
              <a:rPr sz="1000" spc="-40" dirty="0">
                <a:solidFill>
                  <a:srgbClr val="1F2A44"/>
                </a:solidFill>
                <a:latin typeface="Arial"/>
                <a:cs typeface="Arial"/>
              </a:rPr>
              <a:t> </a:t>
            </a:r>
            <a:r>
              <a:rPr sz="1000" dirty="0">
                <a:solidFill>
                  <a:srgbClr val="1F2A44"/>
                </a:solidFill>
                <a:latin typeface="Arial"/>
                <a:cs typeface="Arial"/>
              </a:rPr>
              <a:t>details</a:t>
            </a:r>
            <a:r>
              <a:rPr sz="1000" spc="-20" dirty="0">
                <a:solidFill>
                  <a:srgbClr val="1F2A44"/>
                </a:solidFill>
                <a:latin typeface="Arial"/>
                <a:cs typeface="Arial"/>
              </a:rPr>
              <a:t> </a:t>
            </a:r>
            <a:r>
              <a:rPr sz="1000" dirty="0">
                <a:solidFill>
                  <a:srgbClr val="1F2A44"/>
                </a:solidFill>
                <a:latin typeface="Arial"/>
                <a:cs typeface="Arial"/>
              </a:rPr>
              <a:t>and</a:t>
            </a:r>
            <a:r>
              <a:rPr sz="1000" spc="-50" dirty="0">
                <a:solidFill>
                  <a:srgbClr val="1F2A44"/>
                </a:solidFill>
                <a:latin typeface="Arial"/>
                <a:cs typeface="Arial"/>
              </a:rPr>
              <a:t> </a:t>
            </a:r>
            <a:r>
              <a:rPr sz="1000" dirty="0">
                <a:solidFill>
                  <a:srgbClr val="1F2A44"/>
                </a:solidFill>
                <a:latin typeface="Arial"/>
                <a:cs typeface="Arial"/>
              </a:rPr>
              <a:t>click</a:t>
            </a:r>
            <a:r>
              <a:rPr sz="1000" spc="-30" dirty="0">
                <a:solidFill>
                  <a:srgbClr val="1F2A44"/>
                </a:solidFill>
                <a:latin typeface="Arial"/>
                <a:cs typeface="Arial"/>
              </a:rPr>
              <a:t> </a:t>
            </a:r>
            <a:r>
              <a:rPr sz="1000" spc="-10" dirty="0">
                <a:solidFill>
                  <a:srgbClr val="1F2A44"/>
                </a:solidFill>
                <a:latin typeface="Arial"/>
                <a:cs typeface="Arial"/>
              </a:rPr>
              <a:t>[</a:t>
            </a:r>
            <a:r>
              <a:rPr sz="1050" b="1" spc="-10" dirty="0">
                <a:solidFill>
                  <a:srgbClr val="1F2A44"/>
                </a:solidFill>
                <a:latin typeface="Arial"/>
                <a:cs typeface="Arial"/>
              </a:rPr>
              <a:t>submit</a:t>
            </a:r>
            <a:r>
              <a:rPr sz="1050" spc="-10" dirty="0">
                <a:solidFill>
                  <a:srgbClr val="1F2A44"/>
                </a:solidFill>
                <a:latin typeface="Arial"/>
                <a:cs typeface="Arial"/>
              </a:rPr>
              <a:t>]</a:t>
            </a:r>
            <a:endParaRPr sz="1050" dirty="0">
              <a:latin typeface="Arial"/>
              <a:cs typeface="Arial"/>
            </a:endParaRPr>
          </a:p>
          <a:p>
            <a:pPr>
              <a:lnSpc>
                <a:spcPct val="100000"/>
              </a:lnSpc>
              <a:spcBef>
                <a:spcPts val="810"/>
              </a:spcBef>
            </a:pPr>
            <a:endParaRPr sz="1000" dirty="0">
              <a:latin typeface="Arial"/>
              <a:cs typeface="Arial"/>
            </a:endParaRPr>
          </a:p>
          <a:p>
            <a:pPr marL="12700" marR="33655">
              <a:lnSpc>
                <a:spcPts val="1130"/>
              </a:lnSpc>
            </a:pPr>
            <a:r>
              <a:rPr sz="1050" b="1" dirty="0">
                <a:solidFill>
                  <a:srgbClr val="2C5596"/>
                </a:solidFill>
                <a:latin typeface="Georgia"/>
                <a:cs typeface="Georgia"/>
              </a:rPr>
              <a:t>Haven’t</a:t>
            </a:r>
            <a:r>
              <a:rPr sz="1050" b="1" spc="-10" dirty="0">
                <a:solidFill>
                  <a:srgbClr val="2C5596"/>
                </a:solidFill>
                <a:latin typeface="Georgia"/>
                <a:cs typeface="Georgia"/>
              </a:rPr>
              <a:t> </a:t>
            </a:r>
            <a:r>
              <a:rPr sz="1050" b="1" dirty="0">
                <a:solidFill>
                  <a:srgbClr val="2C5596"/>
                </a:solidFill>
                <a:latin typeface="Georgia"/>
                <a:cs typeface="Georgia"/>
              </a:rPr>
              <a:t>used</a:t>
            </a:r>
            <a:r>
              <a:rPr sz="1050" b="1" spc="-15" dirty="0">
                <a:solidFill>
                  <a:srgbClr val="2C5596"/>
                </a:solidFill>
                <a:latin typeface="Georgia"/>
                <a:cs typeface="Georgia"/>
              </a:rPr>
              <a:t> </a:t>
            </a:r>
            <a:r>
              <a:rPr sz="1050" b="1" dirty="0">
                <a:solidFill>
                  <a:srgbClr val="2C5596"/>
                </a:solidFill>
                <a:latin typeface="Georgia"/>
                <a:cs typeface="Georgia"/>
              </a:rPr>
              <a:t>My </a:t>
            </a:r>
            <a:r>
              <a:rPr sz="1050" b="1" spc="-10" dirty="0">
                <a:solidFill>
                  <a:srgbClr val="2C5596"/>
                </a:solidFill>
                <a:latin typeface="Georgia"/>
                <a:cs typeface="Georgia"/>
              </a:rPr>
              <a:t>Resolution</a:t>
            </a:r>
            <a:r>
              <a:rPr sz="1050" b="1" spc="-45" dirty="0">
                <a:solidFill>
                  <a:srgbClr val="2C5596"/>
                </a:solidFill>
                <a:latin typeface="Georgia"/>
                <a:cs typeface="Georgia"/>
              </a:rPr>
              <a:t> </a:t>
            </a:r>
            <a:r>
              <a:rPr sz="1050" b="1" dirty="0">
                <a:solidFill>
                  <a:srgbClr val="2C5596"/>
                </a:solidFill>
                <a:latin typeface="Georgia"/>
                <a:cs typeface="Georgia"/>
              </a:rPr>
              <a:t>Life before?</a:t>
            </a:r>
            <a:r>
              <a:rPr sz="1050" b="1" spc="-20" dirty="0">
                <a:solidFill>
                  <a:srgbClr val="2C5596"/>
                </a:solidFill>
                <a:latin typeface="Georgia"/>
                <a:cs typeface="Georgia"/>
              </a:rPr>
              <a:t> Learn </a:t>
            </a:r>
            <a:r>
              <a:rPr sz="1050" b="1" dirty="0">
                <a:solidFill>
                  <a:srgbClr val="2C5596"/>
                </a:solidFill>
                <a:latin typeface="Georgia"/>
                <a:cs typeface="Georgia"/>
              </a:rPr>
              <a:t>more</a:t>
            </a:r>
            <a:r>
              <a:rPr sz="1050" b="1" spc="-35" dirty="0">
                <a:solidFill>
                  <a:srgbClr val="2C5596"/>
                </a:solidFill>
                <a:latin typeface="Georgia"/>
                <a:cs typeface="Georgia"/>
              </a:rPr>
              <a:t> </a:t>
            </a:r>
            <a:r>
              <a:rPr sz="1050" b="1" u="sng" spc="-10" dirty="0">
                <a:solidFill>
                  <a:srgbClr val="2C5596"/>
                </a:solidFill>
                <a:uFill>
                  <a:solidFill>
                    <a:srgbClr val="2C5596"/>
                  </a:solidFill>
                </a:uFill>
                <a:latin typeface="Georgia"/>
                <a:cs typeface="Georgia"/>
                <a:hlinkClick r:id="rId5"/>
              </a:rPr>
              <a:t>here</a:t>
            </a:r>
            <a:r>
              <a:rPr sz="1050" b="1" spc="-10" dirty="0">
                <a:solidFill>
                  <a:srgbClr val="2C5596"/>
                </a:solidFill>
                <a:latin typeface="Georgia"/>
                <a:cs typeface="Georgia"/>
              </a:rPr>
              <a:t>.</a:t>
            </a:r>
            <a:endParaRPr sz="1050" dirty="0">
              <a:latin typeface="Georgia"/>
              <a:cs typeface="Georgia"/>
            </a:endParaRPr>
          </a:p>
        </p:txBody>
      </p:sp>
      <p:sp>
        <p:nvSpPr>
          <p:cNvPr id="10" name="object 10"/>
          <p:cNvSpPr txBox="1"/>
          <p:nvPr/>
        </p:nvSpPr>
        <p:spPr>
          <a:xfrm>
            <a:off x="6463410" y="6573723"/>
            <a:ext cx="2006600" cy="162560"/>
          </a:xfrm>
          <a:prstGeom prst="rect">
            <a:avLst/>
          </a:prstGeom>
        </p:spPr>
        <p:txBody>
          <a:bodyPr vert="horz" wrap="square" lIns="0" tIns="12700" rIns="0" bIns="0" rtlCol="0">
            <a:spAutoFit/>
          </a:bodyPr>
          <a:lstStyle/>
          <a:p>
            <a:pPr marL="12700">
              <a:lnSpc>
                <a:spcPct val="100000"/>
              </a:lnSpc>
              <a:spcBef>
                <a:spcPts val="100"/>
              </a:spcBef>
            </a:pPr>
            <a:r>
              <a:rPr sz="900">
                <a:solidFill>
                  <a:srgbClr val="1F2A44"/>
                </a:solidFill>
                <a:latin typeface="Arial"/>
                <a:cs typeface="Arial"/>
              </a:rPr>
              <a:t>External</a:t>
            </a:r>
            <a:r>
              <a:rPr sz="900" spc="-10">
                <a:solidFill>
                  <a:srgbClr val="1F2A44"/>
                </a:solidFill>
                <a:latin typeface="Arial"/>
                <a:cs typeface="Arial"/>
              </a:rPr>
              <a:t> </a:t>
            </a:r>
            <a:r>
              <a:rPr sz="900">
                <a:solidFill>
                  <a:srgbClr val="1F2A44"/>
                </a:solidFill>
                <a:latin typeface="Arial"/>
                <a:cs typeface="Arial"/>
              </a:rPr>
              <a:t>use</a:t>
            </a:r>
            <a:r>
              <a:rPr sz="900" spc="-25">
                <a:solidFill>
                  <a:srgbClr val="1F2A44"/>
                </a:solidFill>
                <a:latin typeface="Arial"/>
                <a:cs typeface="Arial"/>
              </a:rPr>
              <a:t> </a:t>
            </a:r>
            <a:r>
              <a:rPr sz="900">
                <a:solidFill>
                  <a:srgbClr val="1F2A44"/>
                </a:solidFill>
                <a:latin typeface="Arial"/>
                <a:cs typeface="Arial"/>
              </a:rPr>
              <a:t>only</a:t>
            </a:r>
            <a:r>
              <a:rPr sz="900" spc="-15">
                <a:solidFill>
                  <a:srgbClr val="1F2A44"/>
                </a:solidFill>
                <a:latin typeface="Arial"/>
                <a:cs typeface="Arial"/>
              </a:rPr>
              <a:t> </a:t>
            </a:r>
            <a:r>
              <a:rPr sz="900">
                <a:solidFill>
                  <a:srgbClr val="1F2A44"/>
                </a:solidFill>
                <a:latin typeface="Arial"/>
                <a:cs typeface="Arial"/>
              </a:rPr>
              <a:t>|</a:t>
            </a:r>
            <a:r>
              <a:rPr sz="900" spc="-10">
                <a:solidFill>
                  <a:srgbClr val="1F2A44"/>
                </a:solidFill>
                <a:latin typeface="Arial"/>
                <a:cs typeface="Arial"/>
              </a:rPr>
              <a:t> </a:t>
            </a:r>
            <a:r>
              <a:rPr sz="900">
                <a:solidFill>
                  <a:srgbClr val="1F2A44"/>
                </a:solidFill>
                <a:latin typeface="Arial"/>
                <a:cs typeface="Arial"/>
              </a:rPr>
              <a:t>Strictly</a:t>
            </a:r>
            <a:r>
              <a:rPr sz="900" spc="-30">
                <a:solidFill>
                  <a:srgbClr val="1F2A44"/>
                </a:solidFill>
                <a:latin typeface="Arial"/>
                <a:cs typeface="Arial"/>
              </a:rPr>
              <a:t> </a:t>
            </a:r>
            <a:r>
              <a:rPr sz="900">
                <a:solidFill>
                  <a:srgbClr val="1F2A44"/>
                </a:solidFill>
                <a:latin typeface="Arial"/>
                <a:cs typeface="Arial"/>
              </a:rPr>
              <a:t>confidential</a:t>
            </a:r>
            <a:r>
              <a:rPr sz="900" spc="-50">
                <a:solidFill>
                  <a:srgbClr val="1F2A44"/>
                </a:solidFill>
                <a:latin typeface="Arial"/>
                <a:cs typeface="Arial"/>
              </a:rPr>
              <a:t> |</a:t>
            </a:r>
            <a:endParaRPr sz="90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sp>
          <p:nvSpPr>
            <p:cNvPr id="3" name="object 3"/>
            <p:cNvSpPr/>
            <p:nvPr/>
          </p:nvSpPr>
          <p:spPr>
            <a:xfrm>
              <a:off x="5018532" y="0"/>
              <a:ext cx="4125595" cy="2141220"/>
            </a:xfrm>
            <a:custGeom>
              <a:avLst/>
              <a:gdLst/>
              <a:ahLst/>
              <a:cxnLst/>
              <a:rect l="l" t="t" r="r" b="b"/>
              <a:pathLst>
                <a:path w="4125595" h="2141220">
                  <a:moveTo>
                    <a:pt x="4125467" y="0"/>
                  </a:moveTo>
                  <a:lnTo>
                    <a:pt x="0" y="0"/>
                  </a:lnTo>
                  <a:lnTo>
                    <a:pt x="4125467" y="2141220"/>
                  </a:lnTo>
                  <a:lnTo>
                    <a:pt x="4125467" y="0"/>
                  </a:lnTo>
                  <a:close/>
                </a:path>
              </a:pathLst>
            </a:custGeom>
            <a:solidFill>
              <a:srgbClr val="7964B1"/>
            </a:solidFill>
          </p:spPr>
          <p:txBody>
            <a:bodyPr wrap="square" lIns="0" tIns="0" rIns="0" bIns="0" rtlCol="0"/>
            <a:lstStyle/>
            <a:p>
              <a:endParaRPr/>
            </a:p>
          </p:txBody>
        </p:sp>
        <p:sp>
          <p:nvSpPr>
            <p:cNvPr id="4" name="object 4"/>
            <p:cNvSpPr/>
            <p:nvPr/>
          </p:nvSpPr>
          <p:spPr>
            <a:xfrm>
              <a:off x="0" y="2141220"/>
              <a:ext cx="9126220" cy="4716780"/>
            </a:xfrm>
            <a:custGeom>
              <a:avLst/>
              <a:gdLst/>
              <a:ahLst/>
              <a:cxnLst/>
              <a:rect l="l" t="t" r="r" b="b"/>
              <a:pathLst>
                <a:path w="9126220" h="4716780">
                  <a:moveTo>
                    <a:pt x="9125712" y="0"/>
                  </a:moveTo>
                  <a:lnTo>
                    <a:pt x="0" y="0"/>
                  </a:lnTo>
                  <a:lnTo>
                    <a:pt x="0" y="4716778"/>
                  </a:lnTo>
                  <a:lnTo>
                    <a:pt x="38171" y="4716778"/>
                  </a:lnTo>
                  <a:lnTo>
                    <a:pt x="9125712" y="0"/>
                  </a:lnTo>
                  <a:close/>
                </a:path>
              </a:pathLst>
            </a:custGeom>
            <a:solidFill>
              <a:srgbClr val="7964B1">
                <a:alpha val="25097"/>
              </a:srgbClr>
            </a:solidFill>
          </p:spPr>
          <p:txBody>
            <a:bodyPr wrap="square" lIns="0" tIns="0" rIns="0" bIns="0" rtlCol="0"/>
            <a:lstStyle/>
            <a:p>
              <a:endParaRPr/>
            </a:p>
          </p:txBody>
        </p:sp>
        <p:pic>
          <p:nvPicPr>
            <p:cNvPr id="5" name="object 5"/>
            <p:cNvPicPr/>
            <p:nvPr/>
          </p:nvPicPr>
          <p:blipFill>
            <a:blip r:embed="rId2" cstate="print"/>
            <a:stretch>
              <a:fillRect/>
            </a:stretch>
          </p:blipFill>
          <p:spPr>
            <a:xfrm>
              <a:off x="6891528" y="6083808"/>
              <a:ext cx="1821179" cy="262128"/>
            </a:xfrm>
            <a:prstGeom prst="rect">
              <a:avLst/>
            </a:prstGeom>
          </p:spPr>
        </p:pic>
      </p:grpSp>
      <p:sp>
        <p:nvSpPr>
          <p:cNvPr id="6" name="object 6"/>
          <p:cNvSpPr txBox="1">
            <a:spLocks noGrp="1"/>
          </p:cNvSpPr>
          <p:nvPr>
            <p:ph type="title"/>
          </p:nvPr>
        </p:nvSpPr>
        <p:spPr>
          <a:xfrm>
            <a:off x="140614" y="2345512"/>
            <a:ext cx="4148454" cy="940435"/>
          </a:xfrm>
          <a:prstGeom prst="rect">
            <a:avLst/>
          </a:prstGeom>
        </p:spPr>
        <p:txBody>
          <a:bodyPr vert="horz" wrap="square" lIns="0" tIns="12700" rIns="0" bIns="0" rtlCol="0">
            <a:spAutoFit/>
          </a:bodyPr>
          <a:lstStyle/>
          <a:p>
            <a:pPr marL="12700">
              <a:lnSpc>
                <a:spcPct val="100000"/>
              </a:lnSpc>
              <a:spcBef>
                <a:spcPts val="100"/>
              </a:spcBef>
            </a:pPr>
            <a:r>
              <a:rPr sz="6000"/>
              <a:t>Thank</a:t>
            </a:r>
            <a:r>
              <a:rPr sz="6000" spc="-20"/>
              <a:t> </a:t>
            </a:r>
            <a:r>
              <a:rPr sz="6000" spc="-25"/>
              <a:t>you</a:t>
            </a:r>
            <a:endParaRPr sz="6000"/>
          </a:p>
        </p:txBody>
      </p:sp>
      <p:sp>
        <p:nvSpPr>
          <p:cNvPr id="7" name="object 7"/>
          <p:cNvSpPr txBox="1"/>
          <p:nvPr/>
        </p:nvSpPr>
        <p:spPr>
          <a:xfrm>
            <a:off x="232054" y="4332477"/>
            <a:ext cx="8247380" cy="610424"/>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1F2A44"/>
                </a:solidFill>
                <a:latin typeface="Arial"/>
                <a:cs typeface="Arial"/>
              </a:rPr>
              <a:t>What</a:t>
            </a:r>
            <a:r>
              <a:rPr sz="800" b="1" spc="-55" dirty="0">
                <a:solidFill>
                  <a:srgbClr val="1F2A44"/>
                </a:solidFill>
                <a:latin typeface="Arial"/>
                <a:cs typeface="Arial"/>
              </a:rPr>
              <a:t> </a:t>
            </a:r>
            <a:r>
              <a:rPr sz="800" b="1" dirty="0">
                <a:solidFill>
                  <a:srgbClr val="1F2A44"/>
                </a:solidFill>
                <a:latin typeface="Arial"/>
                <a:cs typeface="Arial"/>
              </a:rPr>
              <a:t>you</a:t>
            </a:r>
            <a:r>
              <a:rPr sz="800" b="1" spc="25" dirty="0">
                <a:solidFill>
                  <a:srgbClr val="1F2A44"/>
                </a:solidFill>
                <a:latin typeface="Arial"/>
                <a:cs typeface="Arial"/>
              </a:rPr>
              <a:t> </a:t>
            </a:r>
            <a:r>
              <a:rPr sz="800" b="1" dirty="0">
                <a:solidFill>
                  <a:srgbClr val="1F2A44"/>
                </a:solidFill>
                <a:latin typeface="Arial"/>
                <a:cs typeface="Arial"/>
              </a:rPr>
              <a:t>need</a:t>
            </a:r>
            <a:r>
              <a:rPr sz="800" b="1" spc="-10" dirty="0">
                <a:solidFill>
                  <a:srgbClr val="1F2A44"/>
                </a:solidFill>
                <a:latin typeface="Arial"/>
                <a:cs typeface="Arial"/>
              </a:rPr>
              <a:t> </a:t>
            </a:r>
            <a:r>
              <a:rPr sz="800" b="1" dirty="0">
                <a:solidFill>
                  <a:srgbClr val="1F2A44"/>
                </a:solidFill>
                <a:latin typeface="Arial"/>
                <a:cs typeface="Arial"/>
              </a:rPr>
              <a:t>to</a:t>
            </a:r>
            <a:r>
              <a:rPr sz="800" b="1" spc="-20" dirty="0">
                <a:solidFill>
                  <a:srgbClr val="1F2A44"/>
                </a:solidFill>
                <a:latin typeface="Arial"/>
                <a:cs typeface="Arial"/>
              </a:rPr>
              <a:t> know</a:t>
            </a:r>
            <a:endParaRPr sz="800" dirty="0">
              <a:latin typeface="Arial"/>
              <a:cs typeface="Arial"/>
            </a:endParaRPr>
          </a:p>
          <a:p>
            <a:pPr>
              <a:lnSpc>
                <a:spcPct val="100000"/>
              </a:lnSpc>
              <a:spcBef>
                <a:spcPts val="50"/>
              </a:spcBef>
            </a:pPr>
            <a:endParaRPr sz="800" dirty="0">
              <a:latin typeface="Arial"/>
              <a:cs typeface="Arial"/>
            </a:endParaRPr>
          </a:p>
          <a:p>
            <a:pPr marL="12700">
              <a:lnSpc>
                <a:spcPct val="100000"/>
              </a:lnSpc>
            </a:pPr>
            <a:r>
              <a:rPr lang="en-US" sz="700" dirty="0">
                <a:solidFill>
                  <a:srgbClr val="1F2A44"/>
                </a:solidFill>
                <a:latin typeface="Arial"/>
                <a:cs typeface="Arial"/>
              </a:rPr>
              <a:t>Resolution Life Australasia Limited ABN 84 079 300 379, AFSL No. 233671 (Resolution Life) </a:t>
            </a:r>
            <a:r>
              <a:rPr sz="700" dirty="0">
                <a:solidFill>
                  <a:srgbClr val="1F2A44"/>
                </a:solidFill>
                <a:latin typeface="Arial"/>
                <a:cs typeface="Arial"/>
              </a:rPr>
              <a:t>and</a:t>
            </a:r>
            <a:r>
              <a:rPr sz="700" spc="-20" dirty="0">
                <a:solidFill>
                  <a:srgbClr val="1F2A44"/>
                </a:solidFill>
                <a:latin typeface="Arial"/>
                <a:cs typeface="Arial"/>
              </a:rPr>
              <a:t> </a:t>
            </a:r>
            <a:r>
              <a:rPr sz="700" dirty="0">
                <a:solidFill>
                  <a:srgbClr val="1F2A44"/>
                </a:solidFill>
                <a:latin typeface="Arial"/>
                <a:cs typeface="Arial"/>
              </a:rPr>
              <a:t>can</a:t>
            </a:r>
            <a:r>
              <a:rPr sz="700" spc="-10" dirty="0">
                <a:solidFill>
                  <a:srgbClr val="1F2A44"/>
                </a:solidFill>
                <a:latin typeface="Arial"/>
                <a:cs typeface="Arial"/>
              </a:rPr>
              <a:t> </a:t>
            </a:r>
            <a:r>
              <a:rPr sz="700" dirty="0">
                <a:solidFill>
                  <a:srgbClr val="1F2A44"/>
                </a:solidFill>
                <a:latin typeface="Arial"/>
                <a:cs typeface="Arial"/>
              </a:rPr>
              <a:t>be</a:t>
            </a:r>
            <a:r>
              <a:rPr sz="700" spc="-15" dirty="0">
                <a:solidFill>
                  <a:srgbClr val="1F2A44"/>
                </a:solidFill>
                <a:latin typeface="Arial"/>
                <a:cs typeface="Arial"/>
              </a:rPr>
              <a:t> </a:t>
            </a:r>
            <a:r>
              <a:rPr sz="700" dirty="0">
                <a:solidFill>
                  <a:srgbClr val="1F2A44"/>
                </a:solidFill>
                <a:latin typeface="Arial"/>
                <a:cs typeface="Arial"/>
              </a:rPr>
              <a:t>contacted</a:t>
            </a:r>
            <a:r>
              <a:rPr sz="700" spc="10" dirty="0">
                <a:solidFill>
                  <a:srgbClr val="1F2A44"/>
                </a:solidFill>
                <a:latin typeface="Arial"/>
                <a:cs typeface="Arial"/>
              </a:rPr>
              <a:t> </a:t>
            </a:r>
            <a:r>
              <a:rPr sz="700" dirty="0">
                <a:solidFill>
                  <a:srgbClr val="1F2A44"/>
                </a:solidFill>
                <a:latin typeface="Arial"/>
                <a:cs typeface="Arial"/>
              </a:rPr>
              <a:t>via</a:t>
            </a:r>
            <a:r>
              <a:rPr sz="700" spc="-15" dirty="0">
                <a:solidFill>
                  <a:srgbClr val="1F2A44"/>
                </a:solidFill>
                <a:latin typeface="Arial"/>
                <a:cs typeface="Arial"/>
              </a:rPr>
              <a:t> </a:t>
            </a:r>
            <a:r>
              <a:rPr sz="700" dirty="0">
                <a:solidFill>
                  <a:srgbClr val="1F2A44"/>
                </a:solidFill>
                <a:latin typeface="Arial"/>
                <a:cs typeface="Arial"/>
              </a:rPr>
              <a:t>the</a:t>
            </a:r>
            <a:r>
              <a:rPr sz="700" spc="-20" dirty="0">
                <a:solidFill>
                  <a:srgbClr val="1F2A44"/>
                </a:solidFill>
                <a:latin typeface="Arial"/>
                <a:cs typeface="Arial"/>
              </a:rPr>
              <a:t> </a:t>
            </a:r>
            <a:r>
              <a:rPr sz="700" dirty="0">
                <a:solidFill>
                  <a:srgbClr val="1F2A44"/>
                </a:solidFill>
                <a:latin typeface="Arial"/>
                <a:cs typeface="Arial"/>
              </a:rPr>
              <a:t>Contact</a:t>
            </a:r>
            <a:r>
              <a:rPr sz="700" spc="5" dirty="0">
                <a:solidFill>
                  <a:srgbClr val="1F2A44"/>
                </a:solidFill>
                <a:latin typeface="Arial"/>
                <a:cs typeface="Arial"/>
              </a:rPr>
              <a:t> </a:t>
            </a:r>
            <a:r>
              <a:rPr sz="700" dirty="0">
                <a:solidFill>
                  <a:srgbClr val="1F2A44"/>
                </a:solidFill>
                <a:latin typeface="Arial"/>
                <a:cs typeface="Arial"/>
              </a:rPr>
              <a:t>us</a:t>
            </a:r>
            <a:r>
              <a:rPr sz="700" spc="-15" dirty="0">
                <a:solidFill>
                  <a:srgbClr val="1F2A44"/>
                </a:solidFill>
                <a:latin typeface="Arial"/>
                <a:cs typeface="Arial"/>
              </a:rPr>
              <a:t> </a:t>
            </a:r>
            <a:r>
              <a:rPr sz="700" spc="-10" dirty="0">
                <a:solidFill>
                  <a:srgbClr val="1F2A44"/>
                </a:solidFill>
                <a:latin typeface="Arial"/>
                <a:cs typeface="Arial"/>
              </a:rPr>
              <a:t>page.</a:t>
            </a:r>
            <a:endParaRPr sz="700" dirty="0">
              <a:latin typeface="Arial"/>
              <a:cs typeface="Arial"/>
            </a:endParaRPr>
          </a:p>
          <a:p>
            <a:pPr marL="12700" marR="5080">
              <a:lnSpc>
                <a:spcPct val="100000"/>
              </a:lnSpc>
            </a:pPr>
            <a:r>
              <a:rPr sz="700" dirty="0">
                <a:solidFill>
                  <a:srgbClr val="1F2A44"/>
                </a:solidFill>
                <a:latin typeface="Arial"/>
                <a:cs typeface="Arial"/>
              </a:rPr>
              <a:t>The</a:t>
            </a:r>
            <a:r>
              <a:rPr sz="700" spc="-20" dirty="0">
                <a:solidFill>
                  <a:srgbClr val="1F2A44"/>
                </a:solidFill>
                <a:latin typeface="Arial"/>
                <a:cs typeface="Arial"/>
              </a:rPr>
              <a:t> </a:t>
            </a:r>
            <a:r>
              <a:rPr sz="700" dirty="0">
                <a:solidFill>
                  <a:srgbClr val="1F2A44"/>
                </a:solidFill>
                <a:latin typeface="Arial"/>
                <a:cs typeface="Arial"/>
              </a:rPr>
              <a:t>information contained in</a:t>
            </a:r>
            <a:r>
              <a:rPr sz="700" spc="-25" dirty="0">
                <a:solidFill>
                  <a:srgbClr val="1F2A44"/>
                </a:solidFill>
                <a:latin typeface="Arial"/>
                <a:cs typeface="Arial"/>
              </a:rPr>
              <a:t> </a:t>
            </a:r>
            <a:r>
              <a:rPr sz="700" dirty="0">
                <a:solidFill>
                  <a:srgbClr val="1F2A44"/>
                </a:solidFill>
                <a:latin typeface="Arial"/>
                <a:cs typeface="Arial"/>
              </a:rPr>
              <a:t>this</a:t>
            </a:r>
            <a:r>
              <a:rPr sz="700" spc="-20" dirty="0">
                <a:solidFill>
                  <a:srgbClr val="1F2A44"/>
                </a:solidFill>
                <a:latin typeface="Arial"/>
                <a:cs typeface="Arial"/>
              </a:rPr>
              <a:t> </a:t>
            </a:r>
            <a:r>
              <a:rPr sz="700" dirty="0">
                <a:solidFill>
                  <a:srgbClr val="1F2A44"/>
                </a:solidFill>
                <a:latin typeface="Arial"/>
                <a:cs typeface="Arial"/>
              </a:rPr>
              <a:t>Portal</a:t>
            </a:r>
            <a:r>
              <a:rPr sz="700" spc="-5" dirty="0">
                <a:solidFill>
                  <a:srgbClr val="1F2A44"/>
                </a:solidFill>
                <a:latin typeface="Arial"/>
                <a:cs typeface="Arial"/>
              </a:rPr>
              <a:t> </a:t>
            </a:r>
            <a:r>
              <a:rPr sz="700" dirty="0">
                <a:solidFill>
                  <a:srgbClr val="1F2A44"/>
                </a:solidFill>
                <a:latin typeface="Arial"/>
                <a:cs typeface="Arial"/>
              </a:rPr>
              <a:t>is</a:t>
            </a:r>
            <a:r>
              <a:rPr sz="700" spc="-25" dirty="0">
                <a:solidFill>
                  <a:srgbClr val="1F2A44"/>
                </a:solidFill>
                <a:latin typeface="Arial"/>
                <a:cs typeface="Arial"/>
              </a:rPr>
              <a:t> </a:t>
            </a:r>
            <a:r>
              <a:rPr sz="700" dirty="0">
                <a:solidFill>
                  <a:srgbClr val="1F2A44"/>
                </a:solidFill>
                <a:latin typeface="Arial"/>
                <a:cs typeface="Arial"/>
              </a:rPr>
              <a:t>factual</a:t>
            </a:r>
            <a:r>
              <a:rPr sz="700" spc="5" dirty="0">
                <a:solidFill>
                  <a:srgbClr val="1F2A44"/>
                </a:solidFill>
                <a:latin typeface="Arial"/>
                <a:cs typeface="Arial"/>
              </a:rPr>
              <a:t> </a:t>
            </a:r>
            <a:r>
              <a:rPr sz="700" dirty="0">
                <a:solidFill>
                  <a:srgbClr val="1F2A44"/>
                </a:solidFill>
                <a:latin typeface="Arial"/>
                <a:cs typeface="Arial"/>
              </a:rPr>
              <a:t>information only</a:t>
            </a:r>
            <a:r>
              <a:rPr sz="700" spc="-15" dirty="0">
                <a:solidFill>
                  <a:srgbClr val="1F2A44"/>
                </a:solidFill>
                <a:latin typeface="Arial"/>
                <a:cs typeface="Arial"/>
              </a:rPr>
              <a:t> </a:t>
            </a:r>
            <a:r>
              <a:rPr sz="700" dirty="0">
                <a:solidFill>
                  <a:srgbClr val="1F2A44"/>
                </a:solidFill>
                <a:latin typeface="Arial"/>
                <a:cs typeface="Arial"/>
              </a:rPr>
              <a:t>and</a:t>
            </a:r>
            <a:r>
              <a:rPr sz="700" spc="-10" dirty="0">
                <a:solidFill>
                  <a:srgbClr val="1F2A44"/>
                </a:solidFill>
                <a:latin typeface="Arial"/>
                <a:cs typeface="Arial"/>
              </a:rPr>
              <a:t> </a:t>
            </a:r>
            <a:r>
              <a:rPr sz="700" dirty="0">
                <a:solidFill>
                  <a:srgbClr val="1F2A44"/>
                </a:solidFill>
                <a:latin typeface="Arial"/>
                <a:cs typeface="Arial"/>
              </a:rPr>
              <a:t>it</a:t>
            </a:r>
            <a:r>
              <a:rPr sz="700" spc="-20" dirty="0">
                <a:solidFill>
                  <a:srgbClr val="1F2A44"/>
                </a:solidFill>
                <a:latin typeface="Arial"/>
                <a:cs typeface="Arial"/>
              </a:rPr>
              <a:t> </a:t>
            </a:r>
            <a:r>
              <a:rPr sz="700" dirty="0">
                <a:solidFill>
                  <a:srgbClr val="1F2A44"/>
                </a:solidFill>
                <a:latin typeface="Arial"/>
                <a:cs typeface="Arial"/>
              </a:rPr>
              <a:t>does</a:t>
            </a:r>
            <a:r>
              <a:rPr sz="700" spc="-20" dirty="0">
                <a:solidFill>
                  <a:srgbClr val="1F2A44"/>
                </a:solidFill>
                <a:latin typeface="Arial"/>
                <a:cs typeface="Arial"/>
              </a:rPr>
              <a:t> </a:t>
            </a:r>
            <a:r>
              <a:rPr sz="700" dirty="0">
                <a:solidFill>
                  <a:srgbClr val="1F2A44"/>
                </a:solidFill>
                <a:latin typeface="Arial"/>
                <a:cs typeface="Arial"/>
              </a:rPr>
              <a:t>not</a:t>
            </a:r>
            <a:r>
              <a:rPr sz="700" spc="-15" dirty="0">
                <a:solidFill>
                  <a:srgbClr val="1F2A44"/>
                </a:solidFill>
                <a:latin typeface="Arial"/>
                <a:cs typeface="Arial"/>
              </a:rPr>
              <a:t> </a:t>
            </a:r>
            <a:r>
              <a:rPr sz="700" dirty="0">
                <a:solidFill>
                  <a:srgbClr val="1F2A44"/>
                </a:solidFill>
                <a:latin typeface="Arial"/>
                <a:cs typeface="Arial"/>
              </a:rPr>
              <a:t>contain</a:t>
            </a:r>
            <a:r>
              <a:rPr sz="700" spc="-10" dirty="0">
                <a:solidFill>
                  <a:srgbClr val="1F2A44"/>
                </a:solidFill>
                <a:latin typeface="Arial"/>
                <a:cs typeface="Arial"/>
              </a:rPr>
              <a:t> </a:t>
            </a:r>
            <a:r>
              <a:rPr sz="700" dirty="0">
                <a:solidFill>
                  <a:srgbClr val="1F2A44"/>
                </a:solidFill>
                <a:latin typeface="Arial"/>
                <a:cs typeface="Arial"/>
              </a:rPr>
              <a:t>any</a:t>
            </a:r>
            <a:r>
              <a:rPr sz="700" spc="-5" dirty="0">
                <a:solidFill>
                  <a:srgbClr val="1F2A44"/>
                </a:solidFill>
                <a:latin typeface="Arial"/>
                <a:cs typeface="Arial"/>
              </a:rPr>
              <a:t> </a:t>
            </a:r>
            <a:r>
              <a:rPr sz="700" spc="-10" dirty="0">
                <a:solidFill>
                  <a:srgbClr val="1F2A44"/>
                </a:solidFill>
                <a:latin typeface="Arial"/>
                <a:cs typeface="Arial"/>
              </a:rPr>
              <a:t>financial</a:t>
            </a:r>
            <a:r>
              <a:rPr sz="700" spc="-20" dirty="0">
                <a:solidFill>
                  <a:srgbClr val="1F2A44"/>
                </a:solidFill>
                <a:latin typeface="Arial"/>
                <a:cs typeface="Arial"/>
              </a:rPr>
              <a:t> </a:t>
            </a:r>
            <a:r>
              <a:rPr sz="700" dirty="0">
                <a:solidFill>
                  <a:srgbClr val="1F2A44"/>
                </a:solidFill>
                <a:latin typeface="Arial"/>
                <a:cs typeface="Arial"/>
              </a:rPr>
              <a:t>product advice</a:t>
            </a:r>
            <a:r>
              <a:rPr sz="700" spc="-10" dirty="0">
                <a:solidFill>
                  <a:srgbClr val="1F2A44"/>
                </a:solidFill>
                <a:latin typeface="Arial"/>
                <a:cs typeface="Arial"/>
              </a:rPr>
              <a:t> </a:t>
            </a:r>
            <a:r>
              <a:rPr sz="700" dirty="0">
                <a:solidFill>
                  <a:srgbClr val="1F2A44"/>
                </a:solidFill>
                <a:latin typeface="Arial"/>
                <a:cs typeface="Arial"/>
              </a:rPr>
              <a:t>or</a:t>
            </a:r>
            <a:r>
              <a:rPr sz="700" spc="-20" dirty="0">
                <a:solidFill>
                  <a:srgbClr val="1F2A44"/>
                </a:solidFill>
                <a:latin typeface="Arial"/>
                <a:cs typeface="Arial"/>
              </a:rPr>
              <a:t> </a:t>
            </a:r>
            <a:r>
              <a:rPr sz="700" dirty="0">
                <a:solidFill>
                  <a:srgbClr val="1F2A44"/>
                </a:solidFill>
                <a:latin typeface="Arial"/>
                <a:cs typeface="Arial"/>
              </a:rPr>
              <a:t>make</a:t>
            </a:r>
            <a:r>
              <a:rPr sz="700" spc="-20" dirty="0">
                <a:solidFill>
                  <a:srgbClr val="1F2A44"/>
                </a:solidFill>
                <a:latin typeface="Arial"/>
                <a:cs typeface="Arial"/>
              </a:rPr>
              <a:t> </a:t>
            </a:r>
            <a:r>
              <a:rPr sz="700" dirty="0">
                <a:solidFill>
                  <a:srgbClr val="1F2A44"/>
                </a:solidFill>
                <a:latin typeface="Arial"/>
                <a:cs typeface="Arial"/>
              </a:rPr>
              <a:t>any</a:t>
            </a:r>
            <a:r>
              <a:rPr sz="700" spc="-10" dirty="0">
                <a:solidFill>
                  <a:srgbClr val="1F2A44"/>
                </a:solidFill>
                <a:latin typeface="Arial"/>
                <a:cs typeface="Arial"/>
              </a:rPr>
              <a:t> recommendations</a:t>
            </a:r>
            <a:r>
              <a:rPr sz="700" spc="10" dirty="0">
                <a:solidFill>
                  <a:srgbClr val="1F2A44"/>
                </a:solidFill>
                <a:latin typeface="Arial"/>
                <a:cs typeface="Arial"/>
              </a:rPr>
              <a:t> </a:t>
            </a:r>
            <a:r>
              <a:rPr sz="700" dirty="0">
                <a:solidFill>
                  <a:srgbClr val="1F2A44"/>
                </a:solidFill>
                <a:latin typeface="Arial"/>
                <a:cs typeface="Arial"/>
              </a:rPr>
              <a:t>about a</a:t>
            </a:r>
            <a:r>
              <a:rPr sz="700" spc="-20" dirty="0">
                <a:solidFill>
                  <a:srgbClr val="1F2A44"/>
                </a:solidFill>
                <a:latin typeface="Arial"/>
                <a:cs typeface="Arial"/>
              </a:rPr>
              <a:t> </a:t>
            </a:r>
            <a:r>
              <a:rPr sz="700" spc="-10" dirty="0">
                <a:solidFill>
                  <a:srgbClr val="1F2A44"/>
                </a:solidFill>
                <a:latin typeface="Arial"/>
                <a:cs typeface="Arial"/>
              </a:rPr>
              <a:t>financial</a:t>
            </a:r>
            <a:r>
              <a:rPr sz="700" spc="-20" dirty="0">
                <a:solidFill>
                  <a:srgbClr val="1F2A44"/>
                </a:solidFill>
                <a:latin typeface="Arial"/>
                <a:cs typeface="Arial"/>
              </a:rPr>
              <a:t> </a:t>
            </a:r>
            <a:r>
              <a:rPr sz="700" dirty="0">
                <a:solidFill>
                  <a:srgbClr val="1F2A44"/>
                </a:solidFill>
                <a:latin typeface="Arial"/>
                <a:cs typeface="Arial"/>
              </a:rPr>
              <a:t>product</a:t>
            </a:r>
            <a:r>
              <a:rPr sz="700" spc="10" dirty="0">
                <a:solidFill>
                  <a:srgbClr val="1F2A44"/>
                </a:solidFill>
                <a:latin typeface="Arial"/>
                <a:cs typeface="Arial"/>
              </a:rPr>
              <a:t> </a:t>
            </a:r>
            <a:r>
              <a:rPr sz="700" dirty="0">
                <a:solidFill>
                  <a:srgbClr val="1F2A44"/>
                </a:solidFill>
                <a:latin typeface="Arial"/>
                <a:cs typeface="Arial"/>
              </a:rPr>
              <a:t>or</a:t>
            </a:r>
            <a:r>
              <a:rPr sz="700" spc="-15" dirty="0">
                <a:solidFill>
                  <a:srgbClr val="1F2A44"/>
                </a:solidFill>
                <a:latin typeface="Arial"/>
                <a:cs typeface="Arial"/>
              </a:rPr>
              <a:t> </a:t>
            </a:r>
            <a:r>
              <a:rPr sz="700" dirty="0">
                <a:solidFill>
                  <a:srgbClr val="1F2A44"/>
                </a:solidFill>
                <a:latin typeface="Arial"/>
                <a:cs typeface="Arial"/>
              </a:rPr>
              <a:t>service</a:t>
            </a:r>
            <a:r>
              <a:rPr sz="700" spc="-15" dirty="0">
                <a:solidFill>
                  <a:srgbClr val="1F2A44"/>
                </a:solidFill>
                <a:latin typeface="Arial"/>
                <a:cs typeface="Arial"/>
              </a:rPr>
              <a:t> </a:t>
            </a:r>
            <a:r>
              <a:rPr sz="700" dirty="0">
                <a:solidFill>
                  <a:srgbClr val="1F2A44"/>
                </a:solidFill>
                <a:latin typeface="Arial"/>
                <a:cs typeface="Arial"/>
              </a:rPr>
              <a:t>being</a:t>
            </a:r>
            <a:r>
              <a:rPr sz="700" spc="-10" dirty="0">
                <a:solidFill>
                  <a:srgbClr val="1F2A44"/>
                </a:solidFill>
                <a:latin typeface="Arial"/>
                <a:cs typeface="Arial"/>
              </a:rPr>
              <a:t> </a:t>
            </a:r>
            <a:r>
              <a:rPr sz="700" dirty="0">
                <a:solidFill>
                  <a:srgbClr val="1F2A44"/>
                </a:solidFill>
                <a:latin typeface="Arial"/>
                <a:cs typeface="Arial"/>
              </a:rPr>
              <a:t>right</a:t>
            </a:r>
            <a:r>
              <a:rPr sz="700" spc="-10" dirty="0">
                <a:solidFill>
                  <a:srgbClr val="1F2A44"/>
                </a:solidFill>
                <a:latin typeface="Arial"/>
                <a:cs typeface="Arial"/>
              </a:rPr>
              <a:t> </a:t>
            </a:r>
            <a:r>
              <a:rPr sz="700" dirty="0">
                <a:solidFill>
                  <a:srgbClr val="1F2A44"/>
                </a:solidFill>
                <a:latin typeface="Arial"/>
                <a:cs typeface="Arial"/>
              </a:rPr>
              <a:t>for</a:t>
            </a:r>
            <a:r>
              <a:rPr sz="700" spc="-10" dirty="0">
                <a:solidFill>
                  <a:srgbClr val="1F2A44"/>
                </a:solidFill>
                <a:latin typeface="Arial"/>
                <a:cs typeface="Arial"/>
              </a:rPr>
              <a:t> </a:t>
            </a:r>
            <a:r>
              <a:rPr sz="700" dirty="0">
                <a:solidFill>
                  <a:srgbClr val="1F2A44"/>
                </a:solidFill>
                <a:latin typeface="Arial"/>
                <a:cs typeface="Arial"/>
              </a:rPr>
              <a:t>you.</a:t>
            </a:r>
            <a:r>
              <a:rPr sz="700" spc="10" dirty="0">
                <a:solidFill>
                  <a:srgbClr val="1F2A44"/>
                </a:solidFill>
                <a:latin typeface="Arial"/>
                <a:cs typeface="Arial"/>
              </a:rPr>
              <a:t> </a:t>
            </a:r>
            <a:r>
              <a:rPr sz="700" spc="-20" dirty="0">
                <a:solidFill>
                  <a:srgbClr val="1F2A44"/>
                </a:solidFill>
                <a:latin typeface="Arial"/>
                <a:cs typeface="Arial"/>
              </a:rPr>
              <a:t>This</a:t>
            </a:r>
            <a:r>
              <a:rPr sz="700" spc="500" dirty="0">
                <a:solidFill>
                  <a:srgbClr val="1F2A44"/>
                </a:solidFill>
                <a:latin typeface="Arial"/>
                <a:cs typeface="Arial"/>
              </a:rPr>
              <a:t> </a:t>
            </a:r>
            <a:r>
              <a:rPr sz="700" dirty="0">
                <a:solidFill>
                  <a:srgbClr val="1F2A44"/>
                </a:solidFill>
                <a:latin typeface="Arial"/>
                <a:cs typeface="Arial"/>
              </a:rPr>
              <a:t>information is</a:t>
            </a:r>
            <a:r>
              <a:rPr sz="700" spc="-15" dirty="0">
                <a:solidFill>
                  <a:srgbClr val="1F2A44"/>
                </a:solidFill>
                <a:latin typeface="Arial"/>
                <a:cs typeface="Arial"/>
              </a:rPr>
              <a:t> </a:t>
            </a:r>
            <a:r>
              <a:rPr sz="700" dirty="0">
                <a:solidFill>
                  <a:srgbClr val="1F2A44"/>
                </a:solidFill>
                <a:latin typeface="Arial"/>
                <a:cs typeface="Arial"/>
              </a:rPr>
              <a:t>note</a:t>
            </a:r>
            <a:r>
              <a:rPr sz="700" spc="-10" dirty="0">
                <a:solidFill>
                  <a:srgbClr val="1F2A44"/>
                </a:solidFill>
                <a:latin typeface="Arial"/>
                <a:cs typeface="Arial"/>
              </a:rPr>
              <a:t> </a:t>
            </a:r>
            <a:r>
              <a:rPr sz="700" dirty="0">
                <a:solidFill>
                  <a:srgbClr val="1F2A44"/>
                </a:solidFill>
                <a:latin typeface="Arial"/>
                <a:cs typeface="Arial"/>
              </a:rPr>
              <a:t>intended</a:t>
            </a:r>
            <a:r>
              <a:rPr sz="700" spc="-10" dirty="0">
                <a:solidFill>
                  <a:srgbClr val="1F2A44"/>
                </a:solidFill>
                <a:latin typeface="Arial"/>
                <a:cs typeface="Arial"/>
              </a:rPr>
              <a:t> </a:t>
            </a:r>
            <a:r>
              <a:rPr sz="700" dirty="0">
                <a:solidFill>
                  <a:srgbClr val="1F2A44"/>
                </a:solidFill>
                <a:latin typeface="Arial"/>
                <a:cs typeface="Arial"/>
              </a:rPr>
              <a:t>to</a:t>
            </a:r>
            <a:r>
              <a:rPr sz="700" spc="-10" dirty="0">
                <a:solidFill>
                  <a:srgbClr val="1F2A44"/>
                </a:solidFill>
                <a:latin typeface="Arial"/>
                <a:cs typeface="Arial"/>
              </a:rPr>
              <a:t> </a:t>
            </a:r>
            <a:r>
              <a:rPr sz="700" dirty="0">
                <a:solidFill>
                  <a:srgbClr val="1F2A44"/>
                </a:solidFill>
                <a:latin typeface="Arial"/>
                <a:cs typeface="Arial"/>
              </a:rPr>
              <a:t>represent</a:t>
            </a:r>
            <a:r>
              <a:rPr sz="700" spc="25" dirty="0">
                <a:solidFill>
                  <a:srgbClr val="1F2A44"/>
                </a:solidFill>
                <a:latin typeface="Arial"/>
                <a:cs typeface="Arial"/>
              </a:rPr>
              <a:t> </a:t>
            </a:r>
            <a:r>
              <a:rPr sz="700" dirty="0">
                <a:solidFill>
                  <a:srgbClr val="1F2A44"/>
                </a:solidFill>
                <a:latin typeface="Arial"/>
                <a:cs typeface="Arial"/>
              </a:rPr>
              <a:t>or</a:t>
            </a:r>
            <a:r>
              <a:rPr sz="700" spc="-20" dirty="0">
                <a:solidFill>
                  <a:srgbClr val="1F2A44"/>
                </a:solidFill>
                <a:latin typeface="Arial"/>
                <a:cs typeface="Arial"/>
              </a:rPr>
              <a:t> </a:t>
            </a:r>
            <a:r>
              <a:rPr sz="700" dirty="0">
                <a:solidFill>
                  <a:srgbClr val="1F2A44"/>
                </a:solidFill>
                <a:latin typeface="Arial"/>
                <a:cs typeface="Arial"/>
              </a:rPr>
              <a:t>be</a:t>
            </a:r>
            <a:r>
              <a:rPr sz="700" spc="-10" dirty="0">
                <a:solidFill>
                  <a:srgbClr val="1F2A44"/>
                </a:solidFill>
                <a:latin typeface="Arial"/>
                <a:cs typeface="Arial"/>
              </a:rPr>
              <a:t> </a:t>
            </a:r>
            <a:r>
              <a:rPr sz="700" dirty="0">
                <a:solidFill>
                  <a:srgbClr val="1F2A44"/>
                </a:solidFill>
                <a:latin typeface="Arial"/>
                <a:cs typeface="Arial"/>
              </a:rPr>
              <a:t>a</a:t>
            </a:r>
            <a:r>
              <a:rPr sz="700" spc="-30" dirty="0">
                <a:solidFill>
                  <a:srgbClr val="1F2A44"/>
                </a:solidFill>
                <a:latin typeface="Arial"/>
                <a:cs typeface="Arial"/>
              </a:rPr>
              <a:t> </a:t>
            </a:r>
            <a:r>
              <a:rPr sz="700" dirty="0">
                <a:solidFill>
                  <a:srgbClr val="1F2A44"/>
                </a:solidFill>
                <a:latin typeface="Arial"/>
                <a:cs typeface="Arial"/>
              </a:rPr>
              <a:t>substitute</a:t>
            </a:r>
            <a:r>
              <a:rPr sz="700" spc="10" dirty="0">
                <a:solidFill>
                  <a:srgbClr val="1F2A44"/>
                </a:solidFill>
                <a:latin typeface="Arial"/>
                <a:cs typeface="Arial"/>
              </a:rPr>
              <a:t> </a:t>
            </a:r>
            <a:r>
              <a:rPr sz="700" dirty="0">
                <a:solidFill>
                  <a:srgbClr val="1F2A44"/>
                </a:solidFill>
                <a:latin typeface="Arial"/>
                <a:cs typeface="Arial"/>
              </a:rPr>
              <a:t>for</a:t>
            </a:r>
            <a:r>
              <a:rPr sz="700" spc="5" dirty="0">
                <a:solidFill>
                  <a:srgbClr val="1F2A44"/>
                </a:solidFill>
                <a:latin typeface="Arial"/>
                <a:cs typeface="Arial"/>
              </a:rPr>
              <a:t> </a:t>
            </a:r>
            <a:r>
              <a:rPr sz="700" spc="-10" dirty="0">
                <a:solidFill>
                  <a:srgbClr val="1F2A44"/>
                </a:solidFill>
                <a:latin typeface="Arial"/>
                <a:cs typeface="Arial"/>
              </a:rPr>
              <a:t>professional</a:t>
            </a:r>
            <a:r>
              <a:rPr sz="700" dirty="0">
                <a:solidFill>
                  <a:srgbClr val="1F2A44"/>
                </a:solidFill>
                <a:latin typeface="Arial"/>
                <a:cs typeface="Arial"/>
              </a:rPr>
              <a:t> </a:t>
            </a:r>
            <a:r>
              <a:rPr sz="700" spc="-10" dirty="0">
                <a:solidFill>
                  <a:srgbClr val="1F2A44"/>
                </a:solidFill>
                <a:latin typeface="Arial"/>
                <a:cs typeface="Arial"/>
              </a:rPr>
              <a:t>financial</a:t>
            </a:r>
            <a:r>
              <a:rPr sz="700" spc="-15" dirty="0">
                <a:solidFill>
                  <a:srgbClr val="1F2A44"/>
                </a:solidFill>
                <a:latin typeface="Arial"/>
                <a:cs typeface="Arial"/>
              </a:rPr>
              <a:t> </a:t>
            </a:r>
            <a:r>
              <a:rPr sz="700" dirty="0">
                <a:solidFill>
                  <a:srgbClr val="1F2A44"/>
                </a:solidFill>
                <a:latin typeface="Arial"/>
                <a:cs typeface="Arial"/>
              </a:rPr>
              <a:t>or</a:t>
            </a:r>
            <a:r>
              <a:rPr sz="700" spc="-10" dirty="0">
                <a:solidFill>
                  <a:srgbClr val="1F2A44"/>
                </a:solidFill>
                <a:latin typeface="Arial"/>
                <a:cs typeface="Arial"/>
              </a:rPr>
              <a:t> </a:t>
            </a:r>
            <a:r>
              <a:rPr sz="700" dirty="0">
                <a:solidFill>
                  <a:srgbClr val="1F2A44"/>
                </a:solidFill>
                <a:latin typeface="Arial"/>
                <a:cs typeface="Arial"/>
              </a:rPr>
              <a:t>tax</a:t>
            </a:r>
            <a:r>
              <a:rPr sz="700" spc="-20" dirty="0">
                <a:solidFill>
                  <a:srgbClr val="1F2A44"/>
                </a:solidFill>
                <a:latin typeface="Arial"/>
                <a:cs typeface="Arial"/>
              </a:rPr>
              <a:t> </a:t>
            </a:r>
            <a:r>
              <a:rPr sz="700" spc="-10" dirty="0">
                <a:solidFill>
                  <a:srgbClr val="1F2A44"/>
                </a:solidFill>
                <a:latin typeface="Arial"/>
                <a:cs typeface="Arial"/>
              </a:rPr>
              <a:t>advice.</a:t>
            </a:r>
            <a:endParaRPr sz="70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321B7-E8F8-30E7-513B-942999137BC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1A6C89FC-7386-1663-F806-976B027D94CC}"/>
              </a:ext>
            </a:extLst>
          </p:cNvPr>
          <p:cNvSpPr txBox="1">
            <a:spLocks noGrp="1"/>
          </p:cNvSpPr>
          <p:nvPr>
            <p:ph type="ctrTitle"/>
          </p:nvPr>
        </p:nvSpPr>
        <p:spPr>
          <a:xfrm>
            <a:off x="140614" y="2043506"/>
            <a:ext cx="8850986" cy="950901"/>
          </a:xfrm>
          <a:prstGeom prst="rect">
            <a:avLst/>
          </a:prstGeom>
        </p:spPr>
        <p:txBody>
          <a:bodyPr vert="horz" wrap="square" lIns="0" tIns="116205" rIns="0" bIns="0" rtlCol="0">
            <a:spAutoFit/>
          </a:bodyPr>
          <a:lstStyle/>
          <a:p>
            <a:pPr marL="12700" marR="5080">
              <a:lnSpc>
                <a:spcPts val="6480"/>
              </a:lnSpc>
              <a:spcBef>
                <a:spcPts val="915"/>
              </a:spcBef>
            </a:pPr>
            <a:r>
              <a:rPr lang="en-AU" sz="6000" dirty="0"/>
              <a:t>Introduction</a:t>
            </a:r>
            <a:endParaRPr sz="6000" dirty="0"/>
          </a:p>
        </p:txBody>
      </p:sp>
    </p:spTree>
    <p:extLst>
      <p:ext uri="{BB962C8B-B14F-4D97-AF65-F5344CB8AC3E}">
        <p14:creationId xmlns:p14="http://schemas.microsoft.com/office/powerpoint/2010/main" val="4227432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CFFD3AF-2CDF-BF44-A919-B30B7A2037B4}"/>
              </a:ext>
            </a:extLst>
          </p:cNvPr>
          <p:cNvPicPr>
            <a:picLocks noChangeAspect="1"/>
          </p:cNvPicPr>
          <p:nvPr/>
        </p:nvPicPr>
        <p:blipFill>
          <a:blip r:embed="rId2"/>
          <a:stretch>
            <a:fillRect/>
          </a:stretch>
        </p:blipFill>
        <p:spPr>
          <a:xfrm>
            <a:off x="3599215" y="1128292"/>
            <a:ext cx="4401777" cy="2706863"/>
          </a:xfrm>
          <a:prstGeom prst="rect">
            <a:avLst/>
          </a:prstGeom>
        </p:spPr>
      </p:pic>
      <p:sp>
        <p:nvSpPr>
          <p:cNvPr id="12" name="object 12"/>
          <p:cNvSpPr txBox="1">
            <a:spLocks noGrp="1"/>
          </p:cNvSpPr>
          <p:nvPr>
            <p:ph type="title"/>
          </p:nvPr>
        </p:nvSpPr>
        <p:spPr>
          <a:xfrm>
            <a:off x="419201" y="230504"/>
            <a:ext cx="4533799" cy="443070"/>
          </a:xfrm>
          <a:prstGeom prst="rect">
            <a:avLst/>
          </a:prstGeom>
        </p:spPr>
        <p:txBody>
          <a:bodyPr vert="horz" wrap="square" lIns="0" tIns="12065" rIns="0" bIns="0" rtlCol="0">
            <a:spAutoFit/>
          </a:bodyPr>
          <a:lstStyle/>
          <a:p>
            <a:pPr marL="12700">
              <a:lnSpc>
                <a:spcPct val="100000"/>
              </a:lnSpc>
              <a:spcBef>
                <a:spcPts val="95"/>
              </a:spcBef>
            </a:pPr>
            <a:r>
              <a:rPr lang="en-AU"/>
              <a:t>Cover adjustment tool</a:t>
            </a:r>
            <a:endParaRPr spc="-10"/>
          </a:p>
        </p:txBody>
      </p:sp>
      <p:sp>
        <p:nvSpPr>
          <p:cNvPr id="13" name="object 13"/>
          <p:cNvSpPr txBox="1"/>
          <p:nvPr/>
        </p:nvSpPr>
        <p:spPr>
          <a:xfrm>
            <a:off x="6463410" y="6573723"/>
            <a:ext cx="2006600" cy="162560"/>
          </a:xfrm>
          <a:prstGeom prst="rect">
            <a:avLst/>
          </a:prstGeom>
        </p:spPr>
        <p:txBody>
          <a:bodyPr vert="horz" wrap="square" lIns="0" tIns="12700" rIns="0" bIns="0" rtlCol="0">
            <a:spAutoFit/>
          </a:bodyPr>
          <a:lstStyle/>
          <a:p>
            <a:pPr marL="12700">
              <a:lnSpc>
                <a:spcPct val="100000"/>
              </a:lnSpc>
              <a:spcBef>
                <a:spcPts val="100"/>
              </a:spcBef>
            </a:pPr>
            <a:r>
              <a:rPr sz="900">
                <a:solidFill>
                  <a:srgbClr val="1F2A44"/>
                </a:solidFill>
                <a:latin typeface="Arial"/>
                <a:cs typeface="Arial"/>
              </a:rPr>
              <a:t>External</a:t>
            </a:r>
            <a:r>
              <a:rPr sz="900" spc="-10">
                <a:solidFill>
                  <a:srgbClr val="1F2A44"/>
                </a:solidFill>
                <a:latin typeface="Arial"/>
                <a:cs typeface="Arial"/>
              </a:rPr>
              <a:t> </a:t>
            </a:r>
            <a:r>
              <a:rPr sz="900">
                <a:solidFill>
                  <a:srgbClr val="1F2A44"/>
                </a:solidFill>
                <a:latin typeface="Arial"/>
                <a:cs typeface="Arial"/>
              </a:rPr>
              <a:t>use</a:t>
            </a:r>
            <a:r>
              <a:rPr sz="900" spc="-25">
                <a:solidFill>
                  <a:srgbClr val="1F2A44"/>
                </a:solidFill>
                <a:latin typeface="Arial"/>
                <a:cs typeface="Arial"/>
              </a:rPr>
              <a:t> </a:t>
            </a:r>
            <a:r>
              <a:rPr sz="900">
                <a:solidFill>
                  <a:srgbClr val="1F2A44"/>
                </a:solidFill>
                <a:latin typeface="Arial"/>
                <a:cs typeface="Arial"/>
              </a:rPr>
              <a:t>only</a:t>
            </a:r>
            <a:r>
              <a:rPr sz="900" spc="-15">
                <a:solidFill>
                  <a:srgbClr val="1F2A44"/>
                </a:solidFill>
                <a:latin typeface="Arial"/>
                <a:cs typeface="Arial"/>
              </a:rPr>
              <a:t> </a:t>
            </a:r>
            <a:r>
              <a:rPr sz="900">
                <a:solidFill>
                  <a:srgbClr val="1F2A44"/>
                </a:solidFill>
                <a:latin typeface="Arial"/>
                <a:cs typeface="Arial"/>
              </a:rPr>
              <a:t>|</a:t>
            </a:r>
            <a:r>
              <a:rPr sz="900" spc="-10">
                <a:solidFill>
                  <a:srgbClr val="1F2A44"/>
                </a:solidFill>
                <a:latin typeface="Arial"/>
                <a:cs typeface="Arial"/>
              </a:rPr>
              <a:t> </a:t>
            </a:r>
            <a:r>
              <a:rPr sz="900">
                <a:solidFill>
                  <a:srgbClr val="1F2A44"/>
                </a:solidFill>
                <a:latin typeface="Arial"/>
                <a:cs typeface="Arial"/>
              </a:rPr>
              <a:t>Strictly</a:t>
            </a:r>
            <a:r>
              <a:rPr sz="900" spc="-30">
                <a:solidFill>
                  <a:srgbClr val="1F2A44"/>
                </a:solidFill>
                <a:latin typeface="Arial"/>
                <a:cs typeface="Arial"/>
              </a:rPr>
              <a:t> </a:t>
            </a:r>
            <a:r>
              <a:rPr sz="900">
                <a:solidFill>
                  <a:srgbClr val="1F2A44"/>
                </a:solidFill>
                <a:latin typeface="Arial"/>
                <a:cs typeface="Arial"/>
              </a:rPr>
              <a:t>confidential</a:t>
            </a:r>
            <a:r>
              <a:rPr sz="900" spc="-50">
                <a:solidFill>
                  <a:srgbClr val="1F2A44"/>
                </a:solidFill>
                <a:latin typeface="Arial"/>
                <a:cs typeface="Arial"/>
              </a:rPr>
              <a:t> |</a:t>
            </a:r>
            <a:endParaRPr sz="900">
              <a:latin typeface="Arial"/>
              <a:cs typeface="Arial"/>
            </a:endParaRPr>
          </a:p>
        </p:txBody>
      </p:sp>
      <p:sp>
        <p:nvSpPr>
          <p:cNvPr id="14" name="object 14"/>
          <p:cNvSpPr txBox="1"/>
          <p:nvPr/>
        </p:nvSpPr>
        <p:spPr>
          <a:xfrm>
            <a:off x="8774430" y="6565493"/>
            <a:ext cx="96520" cy="166071"/>
          </a:xfrm>
          <a:prstGeom prst="rect">
            <a:avLst/>
          </a:prstGeom>
        </p:spPr>
        <p:txBody>
          <a:bodyPr vert="horz" wrap="square" lIns="0" tIns="12065" rIns="0" bIns="0" rtlCol="0">
            <a:spAutoFit/>
          </a:bodyPr>
          <a:lstStyle/>
          <a:p>
            <a:pPr marL="12700">
              <a:lnSpc>
                <a:spcPct val="100000"/>
              </a:lnSpc>
              <a:spcBef>
                <a:spcPts val="95"/>
              </a:spcBef>
            </a:pPr>
            <a:r>
              <a:rPr lang="en-AU" sz="1000" dirty="0">
                <a:latin typeface="Arial"/>
                <a:cs typeface="Arial"/>
              </a:rPr>
              <a:t>3</a:t>
            </a:r>
            <a:endParaRPr sz="1000" dirty="0">
              <a:latin typeface="Arial"/>
              <a:cs typeface="Arial"/>
            </a:endParaRPr>
          </a:p>
        </p:txBody>
      </p:sp>
      <p:sp>
        <p:nvSpPr>
          <p:cNvPr id="15" name="object 15"/>
          <p:cNvSpPr txBox="1"/>
          <p:nvPr/>
        </p:nvSpPr>
        <p:spPr>
          <a:xfrm>
            <a:off x="374394" y="1297051"/>
            <a:ext cx="2950325" cy="4424929"/>
          </a:xfrm>
          <a:prstGeom prst="rect">
            <a:avLst/>
          </a:prstGeom>
        </p:spPr>
        <p:txBody>
          <a:bodyPr vert="horz" wrap="square" lIns="0" tIns="13335" rIns="0" bIns="0" rtlCol="0">
            <a:spAutoFit/>
          </a:bodyPr>
          <a:lstStyle/>
          <a:p>
            <a:pPr marL="12700">
              <a:lnSpc>
                <a:spcPct val="100000"/>
              </a:lnSpc>
              <a:spcBef>
                <a:spcPts val="105"/>
              </a:spcBef>
            </a:pPr>
            <a:r>
              <a:rPr sz="1400" b="1" dirty="0">
                <a:solidFill>
                  <a:srgbClr val="2C5596"/>
                </a:solidFill>
                <a:latin typeface="Georgia"/>
                <a:cs typeface="Georgia"/>
              </a:rPr>
              <a:t>Step</a:t>
            </a:r>
            <a:r>
              <a:rPr sz="1400" b="1" spc="-25" dirty="0">
                <a:solidFill>
                  <a:srgbClr val="2C5596"/>
                </a:solidFill>
                <a:latin typeface="Georgia"/>
                <a:cs typeface="Georgia"/>
              </a:rPr>
              <a:t> </a:t>
            </a:r>
            <a:r>
              <a:rPr lang="en-AU" sz="1400" b="1" spc="-25" dirty="0">
                <a:solidFill>
                  <a:srgbClr val="2C5596"/>
                </a:solidFill>
                <a:latin typeface="Georgia"/>
                <a:cs typeface="Georgia"/>
              </a:rPr>
              <a:t>A</a:t>
            </a:r>
            <a:endParaRPr sz="1400" dirty="0">
              <a:latin typeface="Georgia"/>
              <a:cs typeface="Georgia"/>
            </a:endParaRPr>
          </a:p>
          <a:p>
            <a:pPr marL="182880" indent="-170180">
              <a:lnSpc>
                <a:spcPct val="100000"/>
              </a:lnSpc>
              <a:spcBef>
                <a:spcPts val="885"/>
              </a:spcBef>
              <a:buChar char="•"/>
              <a:tabLst>
                <a:tab pos="182880" algn="l"/>
              </a:tabLst>
            </a:pPr>
            <a:r>
              <a:rPr sz="1050" spc="-10" dirty="0">
                <a:solidFill>
                  <a:srgbClr val="0070C0"/>
                </a:solidFill>
                <a:latin typeface="Arial"/>
                <a:cs typeface="Arial"/>
                <a:hlinkClick r:id="rId3">
                  <a:extLst>
                    <a:ext uri="{A12FA001-AC4F-418D-AE19-62706E023703}">
                      <ahyp:hlinkClr xmlns:ahyp="http://schemas.microsoft.com/office/drawing/2018/hyperlinkcolor" val="tx"/>
                    </a:ext>
                  </a:extLst>
                </a:hlinkClick>
              </a:rPr>
              <a:t>Log in</a:t>
            </a:r>
            <a:r>
              <a:rPr sz="1050" spc="-10" dirty="0">
                <a:solidFill>
                  <a:srgbClr val="0070C0"/>
                </a:solidFill>
                <a:latin typeface="Arial"/>
                <a:cs typeface="Arial"/>
              </a:rPr>
              <a:t> </a:t>
            </a:r>
            <a:r>
              <a:rPr sz="1050" spc="-10" dirty="0">
                <a:solidFill>
                  <a:srgbClr val="1F2A44"/>
                </a:solidFill>
                <a:latin typeface="Arial"/>
                <a:cs typeface="Arial"/>
              </a:rPr>
              <a:t>to My Resolution Life</a:t>
            </a:r>
          </a:p>
          <a:p>
            <a:pPr marL="182245" marR="589915" indent="-170180">
              <a:lnSpc>
                <a:spcPts val="1130"/>
              </a:lnSpc>
              <a:spcBef>
                <a:spcPts val="425"/>
              </a:spcBef>
              <a:buChar char="•"/>
              <a:tabLst>
                <a:tab pos="184785" algn="l"/>
              </a:tabLst>
            </a:pPr>
            <a:r>
              <a:rPr sz="1050" spc="-10" dirty="0">
                <a:solidFill>
                  <a:srgbClr val="1F2A44"/>
                </a:solidFill>
                <a:latin typeface="Arial"/>
                <a:cs typeface="Arial"/>
              </a:rPr>
              <a:t>Haven’t used My Resolution Life 	before? </a:t>
            </a:r>
            <a:r>
              <a:rPr sz="1050" spc="-10" dirty="0">
                <a:solidFill>
                  <a:srgbClr val="0070C0"/>
                </a:solidFill>
                <a:latin typeface="Arial"/>
                <a:cs typeface="Arial"/>
                <a:hlinkClick r:id="rId4">
                  <a:extLst>
                    <a:ext uri="{A12FA001-AC4F-418D-AE19-62706E023703}">
                      <ahyp:hlinkClr xmlns:ahyp="http://schemas.microsoft.com/office/drawing/2018/hyperlinkcolor" val="tx"/>
                    </a:ext>
                  </a:extLst>
                </a:hlinkClick>
              </a:rPr>
              <a:t>Learn more here</a:t>
            </a:r>
            <a:endParaRPr lang="en-AU" sz="1050" spc="-10" dirty="0">
              <a:solidFill>
                <a:srgbClr val="0070C0"/>
              </a:solidFill>
              <a:latin typeface="Arial"/>
              <a:cs typeface="Arial"/>
            </a:endParaRPr>
          </a:p>
          <a:p>
            <a:pPr marL="182245" marR="589915" indent="-170180">
              <a:lnSpc>
                <a:spcPts val="1130"/>
              </a:lnSpc>
              <a:spcBef>
                <a:spcPts val="425"/>
              </a:spcBef>
              <a:buChar char="•"/>
              <a:tabLst>
                <a:tab pos="184785" algn="l"/>
              </a:tabLst>
            </a:pPr>
            <a:endParaRPr lang="en-AU" sz="1050" u="sng" spc="-20" dirty="0">
              <a:solidFill>
                <a:srgbClr val="1F2A44"/>
              </a:solidFill>
              <a:uFill>
                <a:solidFill>
                  <a:srgbClr val="1F2A44"/>
                </a:solidFill>
              </a:uFill>
              <a:latin typeface="Arial"/>
              <a:cs typeface="Arial"/>
            </a:endParaRPr>
          </a:p>
          <a:p>
            <a:pPr marL="12065" marR="589915" defTabSz="1346200">
              <a:lnSpc>
                <a:spcPts val="1130"/>
              </a:lnSpc>
              <a:spcBef>
                <a:spcPts val="425"/>
              </a:spcBef>
              <a:tabLst>
                <a:tab pos="184785" algn="l"/>
              </a:tabLst>
            </a:pPr>
            <a:r>
              <a:rPr lang="en-AU" sz="1050" spc="-20" dirty="0">
                <a:solidFill>
                  <a:srgbClr val="1F2A44"/>
                </a:solidFill>
                <a:uFill>
                  <a:solidFill>
                    <a:srgbClr val="1F2A44"/>
                  </a:solidFill>
                </a:uFill>
                <a:latin typeface="Arial"/>
                <a:cs typeface="Arial"/>
              </a:rPr>
              <a:t>This tool can be used and is accessible to both advisers  and customers. To use this tool, you must be logged into the customer’s profile.</a:t>
            </a:r>
          </a:p>
          <a:p>
            <a:pPr marL="12065" marR="589915">
              <a:lnSpc>
                <a:spcPts val="1130"/>
              </a:lnSpc>
              <a:spcBef>
                <a:spcPts val="425"/>
              </a:spcBef>
              <a:tabLst>
                <a:tab pos="184785" algn="l"/>
              </a:tabLst>
            </a:pPr>
            <a:endParaRPr sz="1050" dirty="0">
              <a:latin typeface="Arial"/>
              <a:cs typeface="Arial"/>
            </a:endParaRPr>
          </a:p>
          <a:p>
            <a:pPr marL="12700">
              <a:lnSpc>
                <a:spcPct val="100000"/>
              </a:lnSpc>
            </a:pPr>
            <a:r>
              <a:rPr sz="1400" b="1" dirty="0">
                <a:solidFill>
                  <a:srgbClr val="2C5596"/>
                </a:solidFill>
                <a:latin typeface="Georgia"/>
                <a:cs typeface="Georgia"/>
              </a:rPr>
              <a:t>Step</a:t>
            </a:r>
            <a:r>
              <a:rPr sz="1400" b="1" spc="-25" dirty="0">
                <a:solidFill>
                  <a:srgbClr val="2C5596"/>
                </a:solidFill>
                <a:latin typeface="Georgia"/>
                <a:cs typeface="Georgia"/>
              </a:rPr>
              <a:t> </a:t>
            </a:r>
            <a:r>
              <a:rPr lang="en-AU" sz="1400" b="1" spc="-25" dirty="0">
                <a:solidFill>
                  <a:srgbClr val="2C5596"/>
                </a:solidFill>
                <a:latin typeface="Georgia"/>
                <a:cs typeface="Georgia"/>
              </a:rPr>
              <a:t>B</a:t>
            </a:r>
            <a:endParaRPr lang="en-AU" sz="1400" b="1" spc="-50" dirty="0">
              <a:solidFill>
                <a:srgbClr val="2C5596"/>
              </a:solidFill>
              <a:latin typeface="Georgia"/>
              <a:cs typeface="Georgia"/>
            </a:endParaRPr>
          </a:p>
          <a:p>
            <a:pPr marL="182245" marR="12065" lvl="0" indent="-170180" defTabSz="914400" eaLnBrk="1" fontAlgn="auto" latinLnBrk="0" hangingPunct="1">
              <a:lnSpc>
                <a:spcPts val="1130"/>
              </a:lnSpc>
              <a:spcBef>
                <a:spcPts val="1035"/>
              </a:spcBef>
              <a:spcAft>
                <a:spcPts val="0"/>
              </a:spcAft>
              <a:buClrTx/>
              <a:buSzTx/>
              <a:buFontTx/>
              <a:buChar char="•"/>
              <a:tabLst>
                <a:tab pos="184785" algn="l"/>
              </a:tabLst>
              <a:defRPr/>
            </a:pPr>
            <a:r>
              <a:rPr kumimoji="0" lang="en-US" sz="1050" b="0" i="0" u="none" strike="noStrike" kern="0" cap="none" spc="0" normalizeH="0" baseline="0" noProof="0" dirty="0">
                <a:ln>
                  <a:noFill/>
                </a:ln>
                <a:solidFill>
                  <a:srgbClr val="1F2A44"/>
                </a:solidFill>
                <a:effectLst/>
                <a:uLnTx/>
                <a:uFillTx/>
                <a:latin typeface="Arial"/>
                <a:cs typeface="Arial"/>
              </a:rPr>
              <a:t>Select</a:t>
            </a:r>
            <a:r>
              <a:rPr kumimoji="0" lang="en-US" sz="1050" b="0" i="0" u="none" strike="noStrike" kern="0" cap="none" spc="-45" normalizeH="0" baseline="0" noProof="0" dirty="0">
                <a:ln>
                  <a:noFill/>
                </a:ln>
                <a:solidFill>
                  <a:srgbClr val="1F2A44"/>
                </a:solidFill>
                <a:effectLst/>
                <a:uLnTx/>
                <a:uFillTx/>
                <a:latin typeface="Arial"/>
                <a:cs typeface="Arial"/>
              </a:rPr>
              <a:t> </a:t>
            </a:r>
            <a:r>
              <a:rPr kumimoji="0" lang="en-US" sz="1050" b="0" i="0" u="none" strike="noStrike" kern="0" cap="none" spc="0" normalizeH="0" baseline="0" noProof="0" dirty="0">
                <a:ln>
                  <a:noFill/>
                </a:ln>
                <a:solidFill>
                  <a:srgbClr val="1F2A44"/>
                </a:solidFill>
                <a:effectLst/>
                <a:uLnTx/>
                <a:uFillTx/>
                <a:latin typeface="Arial"/>
                <a:cs typeface="Arial"/>
              </a:rPr>
              <a:t>or</a:t>
            </a:r>
            <a:r>
              <a:rPr kumimoji="0" lang="en-US" sz="1050" b="0" i="0" u="none" strike="noStrike" kern="0" cap="none" spc="-25" normalizeH="0" baseline="0" noProof="0" dirty="0">
                <a:ln>
                  <a:noFill/>
                </a:ln>
                <a:solidFill>
                  <a:srgbClr val="1F2A44"/>
                </a:solidFill>
                <a:effectLst/>
                <a:uLnTx/>
                <a:uFillTx/>
                <a:latin typeface="Arial"/>
                <a:cs typeface="Arial"/>
              </a:rPr>
              <a:t> </a:t>
            </a:r>
            <a:r>
              <a:rPr kumimoji="0" lang="en-US" sz="1050" b="0" i="0" u="none" strike="noStrike" kern="0" cap="none" spc="0" normalizeH="0" baseline="0" noProof="0" dirty="0">
                <a:ln>
                  <a:noFill/>
                </a:ln>
                <a:solidFill>
                  <a:srgbClr val="1F2A44"/>
                </a:solidFill>
                <a:effectLst/>
                <a:uLnTx/>
                <a:uFillTx/>
                <a:latin typeface="Arial"/>
                <a:cs typeface="Arial"/>
              </a:rPr>
              <a:t>type</a:t>
            </a:r>
            <a:r>
              <a:rPr kumimoji="0" lang="en-US" sz="1050" b="0" i="0" u="none" strike="noStrike" kern="0" cap="none" spc="-25" normalizeH="0" baseline="0" noProof="0" dirty="0">
                <a:ln>
                  <a:noFill/>
                </a:ln>
                <a:solidFill>
                  <a:srgbClr val="1F2A44"/>
                </a:solidFill>
                <a:effectLst/>
                <a:uLnTx/>
                <a:uFillTx/>
                <a:latin typeface="Arial"/>
                <a:cs typeface="Arial"/>
              </a:rPr>
              <a:t> </a:t>
            </a:r>
            <a:r>
              <a:rPr kumimoji="0" lang="en-US" sz="1050" b="0" i="0" u="none" strike="noStrike" kern="0" cap="none" spc="0" normalizeH="0" baseline="0" noProof="0" dirty="0">
                <a:ln>
                  <a:noFill/>
                </a:ln>
                <a:solidFill>
                  <a:srgbClr val="1F2A44"/>
                </a:solidFill>
                <a:effectLst/>
                <a:uLnTx/>
                <a:uFillTx/>
                <a:latin typeface="Arial"/>
                <a:cs typeface="Arial"/>
              </a:rPr>
              <a:t>in</a:t>
            </a:r>
            <a:r>
              <a:rPr kumimoji="0" lang="en-US" sz="1050" b="0" i="0" u="none" strike="noStrike" kern="0" cap="none" spc="-20" normalizeH="0" baseline="0" noProof="0" dirty="0">
                <a:ln>
                  <a:noFill/>
                </a:ln>
                <a:solidFill>
                  <a:srgbClr val="1F2A44"/>
                </a:solidFill>
                <a:effectLst/>
                <a:uLnTx/>
                <a:uFillTx/>
                <a:latin typeface="Arial"/>
                <a:cs typeface="Arial"/>
              </a:rPr>
              <a:t> </a:t>
            </a:r>
            <a:r>
              <a:rPr kumimoji="0" lang="en-US" sz="1050" b="0" i="0" u="none" strike="noStrike" kern="0" cap="none" spc="0" normalizeH="0" baseline="0" noProof="0" dirty="0">
                <a:ln>
                  <a:noFill/>
                </a:ln>
                <a:solidFill>
                  <a:srgbClr val="1F2A44"/>
                </a:solidFill>
                <a:effectLst/>
                <a:uLnTx/>
                <a:uFillTx/>
                <a:latin typeface="Arial"/>
                <a:cs typeface="Arial"/>
              </a:rPr>
              <a:t>the</a:t>
            </a:r>
            <a:r>
              <a:rPr kumimoji="0" lang="en-US" sz="1050" b="0" i="0" u="none" strike="noStrike" kern="0" cap="none" spc="-25" normalizeH="0" baseline="0" noProof="0" dirty="0">
                <a:ln>
                  <a:noFill/>
                </a:ln>
                <a:solidFill>
                  <a:srgbClr val="1F2A44"/>
                </a:solidFill>
                <a:effectLst/>
                <a:uLnTx/>
                <a:uFillTx/>
                <a:latin typeface="Arial"/>
                <a:cs typeface="Arial"/>
              </a:rPr>
              <a:t> </a:t>
            </a:r>
            <a:r>
              <a:rPr kumimoji="0" lang="en-US" sz="1050" b="0" i="0" u="none" strike="noStrike" kern="0" cap="none" spc="0" normalizeH="0" baseline="0" noProof="0" dirty="0">
                <a:ln>
                  <a:noFill/>
                </a:ln>
                <a:solidFill>
                  <a:srgbClr val="1F2A44"/>
                </a:solidFill>
                <a:effectLst/>
                <a:uLnTx/>
                <a:uFillTx/>
                <a:latin typeface="Arial"/>
                <a:cs typeface="Arial"/>
              </a:rPr>
              <a:t>client’s</a:t>
            </a:r>
            <a:r>
              <a:rPr kumimoji="0" lang="en-US" sz="1050" b="0" i="0" u="none" strike="noStrike" kern="0" cap="none" spc="-35" normalizeH="0" baseline="0" noProof="0" dirty="0">
                <a:ln>
                  <a:noFill/>
                </a:ln>
                <a:solidFill>
                  <a:srgbClr val="1F2A44"/>
                </a:solidFill>
                <a:effectLst/>
                <a:uLnTx/>
                <a:uFillTx/>
                <a:latin typeface="Arial"/>
                <a:cs typeface="Arial"/>
              </a:rPr>
              <a:t> </a:t>
            </a:r>
            <a:r>
              <a:rPr kumimoji="0" lang="en-US" sz="1050" b="0" i="0" u="none" strike="noStrike" kern="0" cap="none" spc="0" normalizeH="0" baseline="0" noProof="0" dirty="0">
                <a:ln>
                  <a:noFill/>
                </a:ln>
                <a:solidFill>
                  <a:srgbClr val="1F2A44"/>
                </a:solidFill>
                <a:effectLst/>
                <a:uLnTx/>
                <a:uFillTx/>
                <a:latin typeface="Arial"/>
                <a:cs typeface="Arial"/>
              </a:rPr>
              <a:t>policy</a:t>
            </a:r>
            <a:r>
              <a:rPr kumimoji="0" lang="en-US" sz="1050" b="0" i="0" u="none" strike="noStrike" kern="0" cap="none" spc="-35" normalizeH="0" baseline="0" noProof="0" dirty="0">
                <a:ln>
                  <a:noFill/>
                </a:ln>
                <a:solidFill>
                  <a:srgbClr val="1F2A44"/>
                </a:solidFill>
                <a:effectLst/>
                <a:uLnTx/>
                <a:uFillTx/>
                <a:latin typeface="Arial"/>
                <a:cs typeface="Arial"/>
              </a:rPr>
              <a:t> </a:t>
            </a:r>
            <a:r>
              <a:rPr kumimoji="0" lang="en-US" sz="1050" b="0" i="0" u="none" strike="noStrike" kern="0" cap="none" spc="-10" normalizeH="0" baseline="0" noProof="0" dirty="0">
                <a:ln>
                  <a:noFill/>
                </a:ln>
                <a:solidFill>
                  <a:srgbClr val="1F2A44"/>
                </a:solidFill>
                <a:effectLst/>
                <a:uLnTx/>
                <a:uFillTx/>
                <a:latin typeface="Arial"/>
                <a:cs typeface="Arial"/>
              </a:rPr>
              <a:t>number 	</a:t>
            </a:r>
            <a:r>
              <a:rPr kumimoji="0" lang="en-US" sz="1050" b="0" i="0" u="none" strike="noStrike" kern="0" cap="none" spc="0" normalizeH="0" baseline="0" noProof="0" dirty="0">
                <a:ln>
                  <a:noFill/>
                </a:ln>
                <a:solidFill>
                  <a:srgbClr val="1F2A44"/>
                </a:solidFill>
                <a:effectLst/>
                <a:uLnTx/>
                <a:uFillTx/>
                <a:latin typeface="Arial"/>
                <a:cs typeface="Arial"/>
              </a:rPr>
              <a:t>and</a:t>
            </a:r>
            <a:r>
              <a:rPr kumimoji="0" lang="en-US" sz="1050" b="0" i="0" u="none" strike="noStrike" kern="0" cap="none" spc="-25" normalizeH="0" baseline="0" noProof="0" dirty="0">
                <a:ln>
                  <a:noFill/>
                </a:ln>
                <a:solidFill>
                  <a:srgbClr val="1F2A44"/>
                </a:solidFill>
                <a:effectLst/>
                <a:uLnTx/>
                <a:uFillTx/>
                <a:latin typeface="Arial"/>
                <a:cs typeface="Arial"/>
              </a:rPr>
              <a:t> </a:t>
            </a:r>
            <a:r>
              <a:rPr kumimoji="0" lang="en-US" sz="1050" b="0" i="0" u="none" strike="noStrike" kern="0" cap="none" spc="0" normalizeH="0" baseline="0" noProof="0" dirty="0">
                <a:ln>
                  <a:noFill/>
                </a:ln>
                <a:solidFill>
                  <a:srgbClr val="1F2A44"/>
                </a:solidFill>
                <a:effectLst/>
                <a:uLnTx/>
                <a:uFillTx/>
                <a:latin typeface="Arial"/>
                <a:cs typeface="Arial"/>
              </a:rPr>
              <a:t>select</a:t>
            </a:r>
            <a:endParaRPr kumimoji="0" lang="en-US" sz="1050" b="0" i="0" u="none" strike="noStrike" kern="0" cap="none" spc="-10" normalizeH="0" baseline="0" noProof="0" dirty="0">
              <a:ln>
                <a:noFill/>
              </a:ln>
              <a:solidFill>
                <a:srgbClr val="1F2A44"/>
              </a:solidFill>
              <a:effectLst/>
              <a:uLnTx/>
              <a:uFillTx/>
              <a:latin typeface="Arial"/>
              <a:cs typeface="Arial"/>
            </a:endParaRPr>
          </a:p>
          <a:p>
            <a:pPr marL="182245" marR="12065" lvl="0" indent="-170180" defTabSz="914400" eaLnBrk="1" fontAlgn="auto" latinLnBrk="0" hangingPunct="1">
              <a:lnSpc>
                <a:spcPts val="1130"/>
              </a:lnSpc>
              <a:spcBef>
                <a:spcPts val="1035"/>
              </a:spcBef>
              <a:spcAft>
                <a:spcPts val="0"/>
              </a:spcAft>
              <a:buClrTx/>
              <a:buSzTx/>
              <a:buFontTx/>
              <a:buChar char="•"/>
              <a:tabLst>
                <a:tab pos="184785" algn="l"/>
              </a:tabLst>
              <a:defRPr/>
            </a:pPr>
            <a:r>
              <a:rPr lang="en-US" sz="1050" spc="-10" dirty="0">
                <a:solidFill>
                  <a:srgbClr val="1F2A44"/>
                </a:solidFill>
                <a:latin typeface="Arial"/>
                <a:cs typeface="Arial"/>
              </a:rPr>
              <a:t>Select </a:t>
            </a:r>
            <a:r>
              <a:rPr lang="en-US" sz="1050" b="1" spc="-10" dirty="0">
                <a:solidFill>
                  <a:srgbClr val="1F2A44"/>
                </a:solidFill>
                <a:latin typeface="Arial"/>
                <a:cs typeface="Arial"/>
              </a:rPr>
              <a:t>[+]</a:t>
            </a:r>
            <a:r>
              <a:rPr lang="en-US" sz="1050" spc="-10" dirty="0">
                <a:solidFill>
                  <a:srgbClr val="1F2A44"/>
                </a:solidFill>
                <a:latin typeface="Arial"/>
                <a:cs typeface="Arial"/>
              </a:rPr>
              <a:t> icon within Customer Search results and select </a:t>
            </a:r>
            <a:r>
              <a:rPr lang="en-US" sz="1050" b="1" spc="-10" dirty="0">
                <a:solidFill>
                  <a:srgbClr val="1F2A44"/>
                </a:solidFill>
                <a:latin typeface="Arial"/>
                <a:cs typeface="Arial"/>
              </a:rPr>
              <a:t>[View policy]</a:t>
            </a:r>
          </a:p>
          <a:p>
            <a:pPr marL="182245" marR="12065" lvl="0" indent="-170180" defTabSz="914400" eaLnBrk="1" fontAlgn="auto" latinLnBrk="0" hangingPunct="1">
              <a:lnSpc>
                <a:spcPts val="1130"/>
              </a:lnSpc>
              <a:spcBef>
                <a:spcPts val="1035"/>
              </a:spcBef>
              <a:spcAft>
                <a:spcPts val="0"/>
              </a:spcAft>
              <a:buClrTx/>
              <a:buSzTx/>
              <a:buFontTx/>
              <a:buChar char="•"/>
              <a:tabLst>
                <a:tab pos="184785" algn="l"/>
              </a:tabLst>
              <a:defRPr/>
            </a:pPr>
            <a:endParaRPr kumimoji="0" lang="en-US" sz="1050" b="0" i="0" u="none" strike="noStrike" kern="0" cap="none" spc="-10" normalizeH="0" baseline="0" noProof="0" dirty="0">
              <a:ln>
                <a:noFill/>
              </a:ln>
              <a:solidFill>
                <a:srgbClr val="1F2A44"/>
              </a:solidFill>
              <a:effectLst/>
              <a:uLnTx/>
              <a:uFillTx/>
              <a:latin typeface="Arial"/>
              <a:cs typeface="Arial"/>
            </a:endParaRPr>
          </a:p>
          <a:p>
            <a:pPr marL="12065" marR="12065">
              <a:lnSpc>
                <a:spcPts val="1130"/>
              </a:lnSpc>
              <a:spcBef>
                <a:spcPts val="1035"/>
              </a:spcBef>
              <a:tabLst>
                <a:tab pos="184785" algn="l"/>
              </a:tabLst>
              <a:defRPr/>
            </a:pPr>
            <a:r>
              <a:rPr lang="en-AU" sz="1400" b="1" dirty="0">
                <a:solidFill>
                  <a:srgbClr val="2C5596"/>
                </a:solidFill>
                <a:latin typeface="Georgia"/>
              </a:rPr>
              <a:t>Step C</a:t>
            </a:r>
          </a:p>
          <a:p>
            <a:pPr marL="182880" indent="-170180">
              <a:lnSpc>
                <a:spcPct val="100000"/>
              </a:lnSpc>
              <a:spcBef>
                <a:spcPts val="890"/>
              </a:spcBef>
              <a:buChar char="•"/>
              <a:tabLst>
                <a:tab pos="182880" algn="l"/>
              </a:tabLst>
            </a:pPr>
            <a:r>
              <a:rPr sz="1050" dirty="0">
                <a:solidFill>
                  <a:srgbClr val="1F2A44"/>
                </a:solidFill>
                <a:latin typeface="Arial"/>
                <a:cs typeface="Arial"/>
              </a:rPr>
              <a:t>Select</a:t>
            </a:r>
            <a:r>
              <a:rPr sz="1050" spc="-35" dirty="0">
                <a:solidFill>
                  <a:srgbClr val="1F2A44"/>
                </a:solidFill>
                <a:latin typeface="Arial"/>
                <a:cs typeface="Arial"/>
              </a:rPr>
              <a:t> </a:t>
            </a:r>
            <a:r>
              <a:rPr sz="1050" b="1" dirty="0">
                <a:solidFill>
                  <a:srgbClr val="1F2A44"/>
                </a:solidFill>
                <a:latin typeface="Arial"/>
                <a:cs typeface="Arial"/>
              </a:rPr>
              <a:t>[</a:t>
            </a:r>
            <a:r>
              <a:rPr lang="en-AU" sz="1050" b="1" dirty="0">
                <a:solidFill>
                  <a:srgbClr val="1F2A44"/>
                </a:solidFill>
                <a:latin typeface="Arial"/>
                <a:cs typeface="Arial"/>
              </a:rPr>
              <a:t>Request a </a:t>
            </a:r>
            <a:r>
              <a:rPr sz="1050" b="1" dirty="0">
                <a:solidFill>
                  <a:srgbClr val="1F2A44"/>
                </a:solidFill>
                <a:latin typeface="Arial"/>
                <a:cs typeface="Arial"/>
              </a:rPr>
              <a:t>quote]</a:t>
            </a:r>
            <a:r>
              <a:rPr sz="1050" spc="-40" dirty="0">
                <a:solidFill>
                  <a:srgbClr val="1F2A44"/>
                </a:solidFill>
                <a:latin typeface="Arial"/>
                <a:cs typeface="Arial"/>
              </a:rPr>
              <a:t> </a:t>
            </a:r>
            <a:r>
              <a:rPr sz="1050" dirty="0">
                <a:solidFill>
                  <a:srgbClr val="1F2A44"/>
                </a:solidFill>
                <a:latin typeface="Arial"/>
                <a:cs typeface="Arial"/>
              </a:rPr>
              <a:t>in</a:t>
            </a:r>
            <a:r>
              <a:rPr sz="1050" spc="-30" dirty="0">
                <a:solidFill>
                  <a:srgbClr val="1F2A44"/>
                </a:solidFill>
                <a:latin typeface="Arial"/>
                <a:cs typeface="Arial"/>
              </a:rPr>
              <a:t> </a:t>
            </a:r>
            <a:r>
              <a:rPr sz="1050" dirty="0">
                <a:solidFill>
                  <a:srgbClr val="1F2A44"/>
                </a:solidFill>
                <a:latin typeface="Arial"/>
                <a:cs typeface="Arial"/>
              </a:rPr>
              <a:t>the</a:t>
            </a:r>
            <a:r>
              <a:rPr sz="1050" spc="-10" dirty="0">
                <a:solidFill>
                  <a:srgbClr val="1F2A44"/>
                </a:solidFill>
                <a:latin typeface="Arial"/>
                <a:cs typeface="Arial"/>
              </a:rPr>
              <a:t> left-</a:t>
            </a:r>
            <a:r>
              <a:rPr sz="1050" dirty="0">
                <a:solidFill>
                  <a:srgbClr val="1F2A44"/>
                </a:solidFill>
                <a:latin typeface="Arial"/>
                <a:cs typeface="Arial"/>
              </a:rPr>
              <a:t>hand</a:t>
            </a:r>
            <a:r>
              <a:rPr sz="1050" spc="-25" dirty="0">
                <a:solidFill>
                  <a:srgbClr val="1F2A44"/>
                </a:solidFill>
                <a:latin typeface="Arial"/>
                <a:cs typeface="Arial"/>
              </a:rPr>
              <a:t> </a:t>
            </a:r>
            <a:r>
              <a:rPr sz="1050" spc="-20" dirty="0">
                <a:solidFill>
                  <a:srgbClr val="1F2A44"/>
                </a:solidFill>
                <a:latin typeface="Arial"/>
                <a:cs typeface="Arial"/>
              </a:rPr>
              <a:t>menu</a:t>
            </a:r>
            <a:r>
              <a:rPr lang="en-AU" sz="1050" spc="-20" dirty="0">
                <a:solidFill>
                  <a:srgbClr val="1F2A44"/>
                </a:solidFill>
                <a:latin typeface="Arial"/>
                <a:cs typeface="Arial"/>
              </a:rPr>
              <a:t> at the top</a:t>
            </a:r>
            <a:endParaRPr sz="1050" dirty="0">
              <a:latin typeface="Arial"/>
              <a:cs typeface="Arial"/>
            </a:endParaRPr>
          </a:p>
          <a:p>
            <a:pPr marL="182245" marR="56515" indent="-170180">
              <a:lnSpc>
                <a:spcPts val="1130"/>
              </a:lnSpc>
              <a:spcBef>
                <a:spcPts val="425"/>
              </a:spcBef>
              <a:buChar char="•"/>
              <a:tabLst>
                <a:tab pos="184785" algn="l"/>
              </a:tabLst>
            </a:pPr>
            <a:r>
              <a:rPr sz="1050" dirty="0">
                <a:solidFill>
                  <a:srgbClr val="1F2A44"/>
                </a:solidFill>
                <a:latin typeface="Arial"/>
                <a:cs typeface="Arial"/>
              </a:rPr>
              <a:t>Select</a:t>
            </a:r>
            <a:r>
              <a:rPr sz="1050" spc="-35" dirty="0">
                <a:solidFill>
                  <a:srgbClr val="1F2A44"/>
                </a:solidFill>
                <a:latin typeface="Arial"/>
                <a:cs typeface="Arial"/>
              </a:rPr>
              <a:t> </a:t>
            </a:r>
            <a:r>
              <a:rPr sz="1050" b="1" dirty="0">
                <a:solidFill>
                  <a:srgbClr val="1F2A44"/>
                </a:solidFill>
                <a:latin typeface="Arial"/>
                <a:cs typeface="Arial"/>
              </a:rPr>
              <a:t>[</a:t>
            </a:r>
            <a:r>
              <a:rPr lang="en-AU" sz="1050" b="1" dirty="0">
                <a:solidFill>
                  <a:srgbClr val="1F2A44"/>
                </a:solidFill>
                <a:latin typeface="Arial"/>
                <a:cs typeface="Arial"/>
              </a:rPr>
              <a:t>Cover adjustment tool]</a:t>
            </a:r>
            <a:r>
              <a:rPr sz="1050" spc="-20" dirty="0">
                <a:solidFill>
                  <a:srgbClr val="1F2A44"/>
                </a:solidFill>
                <a:latin typeface="Arial"/>
                <a:cs typeface="Arial"/>
              </a:rPr>
              <a:t> </a:t>
            </a:r>
            <a:r>
              <a:rPr sz="1050" dirty="0">
                <a:solidFill>
                  <a:srgbClr val="1F2A44"/>
                </a:solidFill>
                <a:latin typeface="Arial"/>
                <a:cs typeface="Arial"/>
              </a:rPr>
              <a:t>in</a:t>
            </a:r>
            <a:r>
              <a:rPr sz="1050" spc="-10" dirty="0">
                <a:solidFill>
                  <a:srgbClr val="1F2A44"/>
                </a:solidFill>
                <a:latin typeface="Arial"/>
                <a:cs typeface="Arial"/>
              </a:rPr>
              <a:t> </a:t>
            </a:r>
            <a:r>
              <a:rPr sz="1050" dirty="0">
                <a:solidFill>
                  <a:srgbClr val="1F2A44"/>
                </a:solidFill>
                <a:latin typeface="Arial"/>
                <a:cs typeface="Arial"/>
              </a:rPr>
              <a:t>the</a:t>
            </a:r>
            <a:r>
              <a:rPr sz="1050" spc="-15" dirty="0">
                <a:solidFill>
                  <a:srgbClr val="1F2A44"/>
                </a:solidFill>
                <a:latin typeface="Arial"/>
                <a:cs typeface="Arial"/>
              </a:rPr>
              <a:t> </a:t>
            </a:r>
            <a:r>
              <a:rPr sz="1050" spc="-10" dirty="0">
                <a:solidFill>
                  <a:srgbClr val="1F2A44"/>
                </a:solidFill>
                <a:latin typeface="Arial"/>
                <a:cs typeface="Arial"/>
              </a:rPr>
              <a:t>drop-</a:t>
            </a:r>
            <a:r>
              <a:rPr sz="1050" spc="-20" dirty="0">
                <a:solidFill>
                  <a:srgbClr val="1F2A44"/>
                </a:solidFill>
                <a:latin typeface="Arial"/>
                <a:cs typeface="Arial"/>
              </a:rPr>
              <a:t>down menu</a:t>
            </a:r>
            <a:endParaRPr sz="1050" dirty="0">
              <a:latin typeface="Arial"/>
              <a:cs typeface="Arial"/>
            </a:endParaRPr>
          </a:p>
          <a:p>
            <a:pPr>
              <a:lnSpc>
                <a:spcPct val="100000"/>
              </a:lnSpc>
              <a:spcBef>
                <a:spcPts val="585"/>
              </a:spcBef>
              <a:buFont typeface="Arial"/>
              <a:buChar char="•"/>
            </a:pPr>
            <a:endParaRPr sz="1050" dirty="0">
              <a:latin typeface="Arial"/>
              <a:cs typeface="Arial"/>
            </a:endParaRPr>
          </a:p>
        </p:txBody>
      </p:sp>
      <p:sp>
        <p:nvSpPr>
          <p:cNvPr id="16" name="object 16"/>
          <p:cNvSpPr/>
          <p:nvPr/>
        </p:nvSpPr>
        <p:spPr>
          <a:xfrm>
            <a:off x="3325367" y="1339596"/>
            <a:ext cx="0" cy="4896485"/>
          </a:xfrm>
          <a:custGeom>
            <a:avLst/>
            <a:gdLst/>
            <a:ahLst/>
            <a:cxnLst/>
            <a:rect l="l" t="t" r="r" b="b"/>
            <a:pathLst>
              <a:path h="4896485">
                <a:moveTo>
                  <a:pt x="0" y="0"/>
                </a:moveTo>
                <a:lnTo>
                  <a:pt x="0" y="4895875"/>
                </a:lnTo>
              </a:path>
            </a:pathLst>
          </a:custGeom>
          <a:ln w="6350">
            <a:solidFill>
              <a:srgbClr val="7964B1"/>
            </a:solidFill>
          </a:ln>
        </p:spPr>
        <p:txBody>
          <a:bodyPr wrap="square" lIns="0" tIns="0" rIns="0" bIns="0" rtlCol="0"/>
          <a:lstStyle/>
          <a:p>
            <a:endParaRPr/>
          </a:p>
        </p:txBody>
      </p:sp>
      <p:cxnSp>
        <p:nvCxnSpPr>
          <p:cNvPr id="18" name="Straight Connector 17">
            <a:extLst>
              <a:ext uri="{FF2B5EF4-FFF2-40B4-BE49-F238E27FC236}">
                <a16:creationId xmlns:a16="http://schemas.microsoft.com/office/drawing/2014/main" id="{636041A7-5464-7B5C-C3CA-82AB07976D1A}"/>
              </a:ext>
            </a:extLst>
          </p:cNvPr>
          <p:cNvCxnSpPr>
            <a:cxnSpLocks/>
          </p:cNvCxnSpPr>
          <p:nvPr/>
        </p:nvCxnSpPr>
        <p:spPr>
          <a:xfrm>
            <a:off x="3326009" y="1340163"/>
            <a:ext cx="0" cy="4895880"/>
          </a:xfrm>
          <a:prstGeom prst="line">
            <a:avLst/>
          </a:prstGeom>
          <a:ln w="6350">
            <a:solidFill>
              <a:srgbClr val="7964B1"/>
            </a:solidFill>
          </a:ln>
        </p:spPr>
      </p:cxnSp>
      <p:sp>
        <p:nvSpPr>
          <p:cNvPr id="19" name="Oval 18">
            <a:extLst>
              <a:ext uri="{FF2B5EF4-FFF2-40B4-BE49-F238E27FC236}">
                <a16:creationId xmlns:a16="http://schemas.microsoft.com/office/drawing/2014/main" id="{312B5022-673E-8D65-4D2D-2FBEDAD0DF34}"/>
              </a:ext>
            </a:extLst>
          </p:cNvPr>
          <p:cNvSpPr/>
          <p:nvPr/>
        </p:nvSpPr>
        <p:spPr>
          <a:xfrm>
            <a:off x="4547960" y="2242360"/>
            <a:ext cx="392026" cy="30480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a:t>B</a:t>
            </a:r>
          </a:p>
        </p:txBody>
      </p:sp>
      <p:sp>
        <p:nvSpPr>
          <p:cNvPr id="20" name="Oval 19">
            <a:extLst>
              <a:ext uri="{FF2B5EF4-FFF2-40B4-BE49-F238E27FC236}">
                <a16:creationId xmlns:a16="http://schemas.microsoft.com/office/drawing/2014/main" id="{2A17B531-77A1-04DC-5D41-65637FDCFBAF}"/>
              </a:ext>
            </a:extLst>
          </p:cNvPr>
          <p:cNvSpPr/>
          <p:nvPr/>
        </p:nvSpPr>
        <p:spPr>
          <a:xfrm>
            <a:off x="4207808" y="4553035"/>
            <a:ext cx="392026" cy="30480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a:t>C</a:t>
            </a:r>
          </a:p>
        </p:txBody>
      </p:sp>
      <p:pic>
        <p:nvPicPr>
          <p:cNvPr id="2" name="Picture 1">
            <a:extLst>
              <a:ext uri="{FF2B5EF4-FFF2-40B4-BE49-F238E27FC236}">
                <a16:creationId xmlns:a16="http://schemas.microsoft.com/office/drawing/2014/main" id="{3B6A3A9D-DDC3-D913-FC7A-92A3B3EDF7DA}"/>
              </a:ext>
            </a:extLst>
          </p:cNvPr>
          <p:cNvPicPr>
            <a:picLocks noChangeAspect="1"/>
          </p:cNvPicPr>
          <p:nvPr/>
        </p:nvPicPr>
        <p:blipFill>
          <a:blip r:embed="rId5"/>
          <a:stretch>
            <a:fillRect/>
          </a:stretch>
        </p:blipFill>
        <p:spPr>
          <a:xfrm>
            <a:off x="4683041" y="4553035"/>
            <a:ext cx="2269902" cy="66342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60FA8-D0DD-13C1-F088-4762C5688946}"/>
            </a:ext>
          </a:extLst>
        </p:cNvPr>
        <p:cNvGrpSpPr/>
        <p:nvPr/>
      </p:nvGrpSpPr>
      <p:grpSpPr>
        <a:xfrm>
          <a:off x="0" y="0"/>
          <a:ext cx="0" cy="0"/>
          <a:chOff x="0" y="0"/>
          <a:chExt cx="0" cy="0"/>
        </a:xfrm>
      </p:grpSpPr>
      <p:sp>
        <p:nvSpPr>
          <p:cNvPr id="12" name="object 12">
            <a:extLst>
              <a:ext uri="{FF2B5EF4-FFF2-40B4-BE49-F238E27FC236}">
                <a16:creationId xmlns:a16="http://schemas.microsoft.com/office/drawing/2014/main" id="{6A571EDF-4A29-F1C6-E6B7-5D2A2B3A2CB5}"/>
              </a:ext>
            </a:extLst>
          </p:cNvPr>
          <p:cNvSpPr txBox="1">
            <a:spLocks noGrp="1"/>
          </p:cNvSpPr>
          <p:nvPr>
            <p:ph type="title"/>
          </p:nvPr>
        </p:nvSpPr>
        <p:spPr>
          <a:xfrm>
            <a:off x="419201" y="230504"/>
            <a:ext cx="4533799" cy="443070"/>
          </a:xfrm>
          <a:prstGeom prst="rect">
            <a:avLst/>
          </a:prstGeom>
        </p:spPr>
        <p:txBody>
          <a:bodyPr vert="horz" wrap="square" lIns="0" tIns="12065" rIns="0" bIns="0" rtlCol="0">
            <a:spAutoFit/>
          </a:bodyPr>
          <a:lstStyle/>
          <a:p>
            <a:pPr marL="12700">
              <a:lnSpc>
                <a:spcPct val="100000"/>
              </a:lnSpc>
              <a:spcBef>
                <a:spcPts val="95"/>
              </a:spcBef>
            </a:pPr>
            <a:r>
              <a:rPr lang="en-AU"/>
              <a:t>Cover adjustment tool</a:t>
            </a:r>
            <a:endParaRPr spc="-10"/>
          </a:p>
        </p:txBody>
      </p:sp>
      <p:sp>
        <p:nvSpPr>
          <p:cNvPr id="13" name="object 13">
            <a:extLst>
              <a:ext uri="{FF2B5EF4-FFF2-40B4-BE49-F238E27FC236}">
                <a16:creationId xmlns:a16="http://schemas.microsoft.com/office/drawing/2014/main" id="{B3B3F9A0-2C14-F8F6-4B7B-3D272A585D50}"/>
              </a:ext>
            </a:extLst>
          </p:cNvPr>
          <p:cNvSpPr txBox="1"/>
          <p:nvPr/>
        </p:nvSpPr>
        <p:spPr>
          <a:xfrm>
            <a:off x="6463410" y="6573723"/>
            <a:ext cx="2006600" cy="162560"/>
          </a:xfrm>
          <a:prstGeom prst="rect">
            <a:avLst/>
          </a:prstGeom>
        </p:spPr>
        <p:txBody>
          <a:bodyPr vert="horz" wrap="square" lIns="0" tIns="12700" rIns="0" bIns="0" rtlCol="0">
            <a:spAutoFit/>
          </a:bodyPr>
          <a:lstStyle/>
          <a:p>
            <a:pPr marL="12700">
              <a:lnSpc>
                <a:spcPct val="100000"/>
              </a:lnSpc>
              <a:spcBef>
                <a:spcPts val="100"/>
              </a:spcBef>
            </a:pPr>
            <a:r>
              <a:rPr sz="900">
                <a:solidFill>
                  <a:srgbClr val="1F2A44"/>
                </a:solidFill>
                <a:latin typeface="Arial"/>
                <a:cs typeface="Arial"/>
              </a:rPr>
              <a:t>External</a:t>
            </a:r>
            <a:r>
              <a:rPr sz="900" spc="-10">
                <a:solidFill>
                  <a:srgbClr val="1F2A44"/>
                </a:solidFill>
                <a:latin typeface="Arial"/>
                <a:cs typeface="Arial"/>
              </a:rPr>
              <a:t> </a:t>
            </a:r>
            <a:r>
              <a:rPr sz="900">
                <a:solidFill>
                  <a:srgbClr val="1F2A44"/>
                </a:solidFill>
                <a:latin typeface="Arial"/>
                <a:cs typeface="Arial"/>
              </a:rPr>
              <a:t>use</a:t>
            </a:r>
            <a:r>
              <a:rPr sz="900" spc="-25">
                <a:solidFill>
                  <a:srgbClr val="1F2A44"/>
                </a:solidFill>
                <a:latin typeface="Arial"/>
                <a:cs typeface="Arial"/>
              </a:rPr>
              <a:t> </a:t>
            </a:r>
            <a:r>
              <a:rPr sz="900">
                <a:solidFill>
                  <a:srgbClr val="1F2A44"/>
                </a:solidFill>
                <a:latin typeface="Arial"/>
                <a:cs typeface="Arial"/>
              </a:rPr>
              <a:t>only</a:t>
            </a:r>
            <a:r>
              <a:rPr sz="900" spc="-15">
                <a:solidFill>
                  <a:srgbClr val="1F2A44"/>
                </a:solidFill>
                <a:latin typeface="Arial"/>
                <a:cs typeface="Arial"/>
              </a:rPr>
              <a:t> </a:t>
            </a:r>
            <a:r>
              <a:rPr sz="900">
                <a:solidFill>
                  <a:srgbClr val="1F2A44"/>
                </a:solidFill>
                <a:latin typeface="Arial"/>
                <a:cs typeface="Arial"/>
              </a:rPr>
              <a:t>|</a:t>
            </a:r>
            <a:r>
              <a:rPr sz="900" spc="-10">
                <a:solidFill>
                  <a:srgbClr val="1F2A44"/>
                </a:solidFill>
                <a:latin typeface="Arial"/>
                <a:cs typeface="Arial"/>
              </a:rPr>
              <a:t> </a:t>
            </a:r>
            <a:r>
              <a:rPr sz="900">
                <a:solidFill>
                  <a:srgbClr val="1F2A44"/>
                </a:solidFill>
                <a:latin typeface="Arial"/>
                <a:cs typeface="Arial"/>
              </a:rPr>
              <a:t>Strictly</a:t>
            </a:r>
            <a:r>
              <a:rPr sz="900" spc="-30">
                <a:solidFill>
                  <a:srgbClr val="1F2A44"/>
                </a:solidFill>
                <a:latin typeface="Arial"/>
                <a:cs typeface="Arial"/>
              </a:rPr>
              <a:t> </a:t>
            </a:r>
            <a:r>
              <a:rPr sz="900">
                <a:solidFill>
                  <a:srgbClr val="1F2A44"/>
                </a:solidFill>
                <a:latin typeface="Arial"/>
                <a:cs typeface="Arial"/>
              </a:rPr>
              <a:t>confidential</a:t>
            </a:r>
            <a:r>
              <a:rPr sz="900" spc="-50">
                <a:solidFill>
                  <a:srgbClr val="1F2A44"/>
                </a:solidFill>
                <a:latin typeface="Arial"/>
                <a:cs typeface="Arial"/>
              </a:rPr>
              <a:t> |</a:t>
            </a:r>
            <a:endParaRPr sz="900">
              <a:latin typeface="Arial"/>
              <a:cs typeface="Arial"/>
            </a:endParaRPr>
          </a:p>
        </p:txBody>
      </p:sp>
      <p:sp>
        <p:nvSpPr>
          <p:cNvPr id="14" name="object 14">
            <a:extLst>
              <a:ext uri="{FF2B5EF4-FFF2-40B4-BE49-F238E27FC236}">
                <a16:creationId xmlns:a16="http://schemas.microsoft.com/office/drawing/2014/main" id="{9C765471-E279-160A-2AB3-73BC43BED1A9}"/>
              </a:ext>
            </a:extLst>
          </p:cNvPr>
          <p:cNvSpPr txBox="1"/>
          <p:nvPr/>
        </p:nvSpPr>
        <p:spPr>
          <a:xfrm>
            <a:off x="8774430" y="6565493"/>
            <a:ext cx="96520" cy="166071"/>
          </a:xfrm>
          <a:prstGeom prst="rect">
            <a:avLst/>
          </a:prstGeom>
        </p:spPr>
        <p:txBody>
          <a:bodyPr vert="horz" wrap="square" lIns="0" tIns="12065" rIns="0" bIns="0" rtlCol="0">
            <a:spAutoFit/>
          </a:bodyPr>
          <a:lstStyle/>
          <a:p>
            <a:pPr marL="12700">
              <a:lnSpc>
                <a:spcPct val="100000"/>
              </a:lnSpc>
              <a:spcBef>
                <a:spcPts val="95"/>
              </a:spcBef>
            </a:pPr>
            <a:r>
              <a:rPr lang="en-AU" sz="1000" dirty="0">
                <a:latin typeface="Arial"/>
                <a:cs typeface="Arial"/>
              </a:rPr>
              <a:t>4</a:t>
            </a:r>
            <a:endParaRPr sz="1000" dirty="0">
              <a:latin typeface="Arial"/>
              <a:cs typeface="Arial"/>
            </a:endParaRPr>
          </a:p>
        </p:txBody>
      </p:sp>
      <p:sp>
        <p:nvSpPr>
          <p:cNvPr id="15" name="object 15">
            <a:extLst>
              <a:ext uri="{FF2B5EF4-FFF2-40B4-BE49-F238E27FC236}">
                <a16:creationId xmlns:a16="http://schemas.microsoft.com/office/drawing/2014/main" id="{612EA8E3-DE7A-0F90-135F-9A210ACB04DD}"/>
              </a:ext>
            </a:extLst>
          </p:cNvPr>
          <p:cNvSpPr txBox="1"/>
          <p:nvPr/>
        </p:nvSpPr>
        <p:spPr>
          <a:xfrm>
            <a:off x="374395" y="1297051"/>
            <a:ext cx="2826002" cy="5912516"/>
          </a:xfrm>
          <a:prstGeom prst="rect">
            <a:avLst/>
          </a:prstGeom>
        </p:spPr>
        <p:txBody>
          <a:bodyPr vert="horz" wrap="square" lIns="0" tIns="13335" rIns="0" bIns="0" rtlCol="0">
            <a:spAutoFit/>
          </a:bodyPr>
          <a:lstStyle/>
          <a:p>
            <a:pPr marL="12700">
              <a:lnSpc>
                <a:spcPct val="100000"/>
              </a:lnSpc>
              <a:spcBef>
                <a:spcPts val="5"/>
              </a:spcBef>
            </a:pPr>
            <a:r>
              <a:rPr lang="en-US" sz="1050" spc="-50" dirty="0">
                <a:solidFill>
                  <a:srgbClr val="1F2A44"/>
                </a:solidFill>
                <a:latin typeface="Arial"/>
                <a:cs typeface="Arial"/>
              </a:rPr>
              <a:t>In some cases, the tool will appear in the customer’s profile but cannot be accessed. An example of this is when your customer is on claim and their cover cannot be adjusted at this time.</a:t>
            </a:r>
            <a:endParaRPr lang="en-US" sz="1050" strike="sngStrike" spc="-50" dirty="0">
              <a:solidFill>
                <a:srgbClr val="1F2A44"/>
              </a:solidFill>
              <a:latin typeface="Arial"/>
              <a:cs typeface="Arial"/>
            </a:endParaRPr>
          </a:p>
          <a:p>
            <a:pPr marL="12700">
              <a:lnSpc>
                <a:spcPct val="100000"/>
              </a:lnSpc>
              <a:spcBef>
                <a:spcPts val="5"/>
              </a:spcBef>
            </a:pPr>
            <a:endParaRPr lang="en-US" sz="1600" b="1" dirty="0">
              <a:solidFill>
                <a:srgbClr val="2C5596"/>
              </a:solidFill>
              <a:latin typeface="Georgia"/>
              <a:cs typeface="Georgia"/>
            </a:endParaRPr>
          </a:p>
          <a:p>
            <a:pPr marL="12700">
              <a:lnSpc>
                <a:spcPct val="100000"/>
              </a:lnSpc>
              <a:spcBef>
                <a:spcPts val="5"/>
              </a:spcBef>
            </a:pPr>
            <a:r>
              <a:rPr lang="en-US" sz="1600" b="1" dirty="0">
                <a:solidFill>
                  <a:srgbClr val="2C5596"/>
                </a:solidFill>
                <a:latin typeface="Georgia"/>
                <a:cs typeface="Georgia"/>
              </a:rPr>
              <a:t>Step</a:t>
            </a:r>
            <a:r>
              <a:rPr lang="en-US" sz="1600" b="1" spc="-25" dirty="0">
                <a:solidFill>
                  <a:srgbClr val="2C5596"/>
                </a:solidFill>
                <a:latin typeface="Georgia"/>
                <a:cs typeface="Georgia"/>
              </a:rPr>
              <a:t> </a:t>
            </a:r>
            <a:r>
              <a:rPr lang="en-US" sz="1600" b="1" spc="-50" dirty="0">
                <a:solidFill>
                  <a:srgbClr val="2C5596"/>
                </a:solidFill>
                <a:latin typeface="Georgia"/>
                <a:cs typeface="Georgia"/>
              </a:rPr>
              <a:t>D</a:t>
            </a:r>
            <a:endParaRPr lang="en-US" sz="1600" dirty="0">
              <a:latin typeface="Georgia"/>
              <a:cs typeface="Georgia"/>
            </a:endParaRPr>
          </a:p>
          <a:p>
            <a:pPr marL="184785" marR="5080" indent="-172720">
              <a:lnSpc>
                <a:spcPts val="1080"/>
              </a:lnSpc>
              <a:spcBef>
                <a:spcPts val="1030"/>
              </a:spcBef>
              <a:buChar char="•"/>
              <a:tabLst>
                <a:tab pos="184785" algn="l"/>
              </a:tabLst>
            </a:pPr>
            <a:r>
              <a:rPr lang="en-US" sz="1050" dirty="0">
                <a:solidFill>
                  <a:srgbClr val="1F2A44"/>
                </a:solidFill>
                <a:latin typeface="Arial"/>
                <a:cs typeface="Arial"/>
              </a:rPr>
              <a:t>The welcome screen highlights what can be done within the tool</a:t>
            </a:r>
            <a:r>
              <a:rPr lang="en-US" sz="1050" spc="-50" dirty="0">
                <a:solidFill>
                  <a:srgbClr val="1F2A44"/>
                </a:solidFill>
                <a:latin typeface="Arial"/>
                <a:cs typeface="Arial"/>
              </a:rPr>
              <a:t>. To continue, p</a:t>
            </a:r>
            <a:r>
              <a:rPr lang="en-US" sz="1050" dirty="0">
                <a:solidFill>
                  <a:srgbClr val="1F2A44"/>
                </a:solidFill>
                <a:latin typeface="Arial"/>
                <a:cs typeface="Arial"/>
              </a:rPr>
              <a:t>lease</a:t>
            </a:r>
            <a:r>
              <a:rPr lang="en-US" sz="1050" spc="-40" dirty="0">
                <a:solidFill>
                  <a:srgbClr val="1F2A44"/>
                </a:solidFill>
                <a:latin typeface="Arial"/>
                <a:cs typeface="Arial"/>
              </a:rPr>
              <a:t> </a:t>
            </a:r>
            <a:r>
              <a:rPr lang="en-US" sz="1050" spc="-10" dirty="0">
                <a:solidFill>
                  <a:srgbClr val="1F2A44"/>
                </a:solidFill>
                <a:latin typeface="Arial"/>
                <a:cs typeface="Arial"/>
              </a:rPr>
              <a:t>select </a:t>
            </a:r>
            <a:r>
              <a:rPr lang="en-US" sz="1050" b="1" spc="-10" dirty="0">
                <a:solidFill>
                  <a:srgbClr val="1F2A44"/>
                </a:solidFill>
                <a:latin typeface="Arial"/>
                <a:cs typeface="Arial"/>
              </a:rPr>
              <a:t>[Let’s begin]</a:t>
            </a:r>
          </a:p>
          <a:p>
            <a:pPr marL="184785" marR="5080" indent="-172720">
              <a:lnSpc>
                <a:spcPts val="1080"/>
              </a:lnSpc>
              <a:spcBef>
                <a:spcPts val="1030"/>
              </a:spcBef>
              <a:buChar char="•"/>
              <a:tabLst>
                <a:tab pos="184785" algn="l"/>
              </a:tabLst>
            </a:pPr>
            <a:endParaRPr lang="en-US" sz="1050" b="1" u="sng" spc="-10" dirty="0">
              <a:solidFill>
                <a:srgbClr val="1F2A44"/>
              </a:solidFill>
              <a:uFill>
                <a:solidFill>
                  <a:srgbClr val="1F2A44"/>
                </a:solidFill>
              </a:uFill>
              <a:latin typeface="Arial"/>
              <a:cs typeface="Arial"/>
            </a:endParaRPr>
          </a:p>
          <a:p>
            <a:pPr marL="184785" marR="5080" indent="-172720">
              <a:lnSpc>
                <a:spcPts val="1080"/>
              </a:lnSpc>
              <a:spcBef>
                <a:spcPts val="1030"/>
              </a:spcBef>
              <a:buChar char="•"/>
              <a:tabLst>
                <a:tab pos="184785" algn="l"/>
              </a:tabLst>
            </a:pPr>
            <a:endParaRPr lang="en-AU" sz="1050" u="sng" spc="-20" dirty="0">
              <a:solidFill>
                <a:srgbClr val="1F2A44"/>
              </a:solidFill>
              <a:uFill>
                <a:solidFill>
                  <a:srgbClr val="1F2A44"/>
                </a:solidFill>
              </a:uFill>
              <a:latin typeface="Arial"/>
              <a:cs typeface="Arial"/>
            </a:endParaRPr>
          </a:p>
          <a:p>
            <a:pPr marL="182245" marR="589915" indent="-170180">
              <a:lnSpc>
                <a:spcPts val="1130"/>
              </a:lnSpc>
              <a:spcBef>
                <a:spcPts val="425"/>
              </a:spcBef>
              <a:buChar char="•"/>
              <a:tabLst>
                <a:tab pos="184785" algn="l"/>
              </a:tabLst>
            </a:pPr>
            <a:endParaRPr lang="en-AU" sz="1050" u="sng" spc="-20" dirty="0">
              <a:solidFill>
                <a:srgbClr val="1F2A44"/>
              </a:solidFill>
              <a:uFill>
                <a:solidFill>
                  <a:srgbClr val="1F2A44"/>
                </a:solidFill>
              </a:uFill>
              <a:latin typeface="Arial"/>
              <a:cs typeface="Arial"/>
            </a:endParaRPr>
          </a:p>
          <a:p>
            <a:pPr marR="589915">
              <a:spcBef>
                <a:spcPts val="5"/>
              </a:spcBef>
              <a:tabLst>
                <a:tab pos="184785" algn="l"/>
              </a:tabLst>
            </a:pPr>
            <a:r>
              <a:rPr lang="en-AU" sz="1600" b="1" dirty="0">
                <a:solidFill>
                  <a:srgbClr val="2C5596"/>
                </a:solidFill>
                <a:latin typeface="Georgia"/>
              </a:rPr>
              <a:t>Step E</a:t>
            </a:r>
          </a:p>
          <a:p>
            <a:pPr marL="182245" marR="589915" indent="-170180">
              <a:lnSpc>
                <a:spcPts val="1130"/>
              </a:lnSpc>
              <a:spcBef>
                <a:spcPts val="425"/>
              </a:spcBef>
              <a:buFontTx/>
              <a:buChar char="•"/>
              <a:tabLst>
                <a:tab pos="184785" algn="l"/>
              </a:tabLst>
            </a:pPr>
            <a:r>
              <a:rPr lang="en-US" sz="1050" dirty="0">
                <a:solidFill>
                  <a:srgbClr val="1F2A44"/>
                </a:solidFill>
                <a:uFill>
                  <a:solidFill>
                    <a:srgbClr val="1F2A44"/>
                  </a:solidFill>
                </a:uFill>
                <a:latin typeface="Arial"/>
                <a:cs typeface="Arial"/>
              </a:rPr>
              <a:t>Before using the tool, there are terms and conditions that need to be read and agreed </a:t>
            </a:r>
            <a:r>
              <a:rPr lang="en-US" sz="1050" dirty="0">
                <a:solidFill>
                  <a:srgbClr val="1F2A44"/>
                </a:solidFill>
                <a:latin typeface="Arial"/>
                <a:cs typeface="Arial"/>
              </a:rPr>
              <a:t>to. This is done simply by ticking the box and selecting </a:t>
            </a:r>
            <a:r>
              <a:rPr lang="en-US" sz="1050" b="1" dirty="0">
                <a:solidFill>
                  <a:srgbClr val="1F2A44"/>
                </a:solidFill>
                <a:latin typeface="Arial"/>
                <a:cs typeface="Arial"/>
              </a:rPr>
              <a:t>[Continue to update your cover]</a:t>
            </a:r>
          </a:p>
          <a:p>
            <a:pPr marL="182245" marR="589915" indent="-170180">
              <a:lnSpc>
                <a:spcPts val="1130"/>
              </a:lnSpc>
              <a:spcBef>
                <a:spcPts val="425"/>
              </a:spcBef>
              <a:buChar char="•"/>
              <a:tabLst>
                <a:tab pos="184785" algn="l"/>
              </a:tabLst>
            </a:pPr>
            <a:endParaRPr lang="en-AU" sz="1050" u="sng" spc="-20" dirty="0">
              <a:solidFill>
                <a:srgbClr val="1F2A44"/>
              </a:solidFill>
              <a:uFill>
                <a:solidFill>
                  <a:srgbClr val="1F2A44"/>
                </a:solidFill>
              </a:uFill>
              <a:latin typeface="Arial"/>
              <a:cs typeface="Arial"/>
            </a:endParaRPr>
          </a:p>
          <a:p>
            <a:pPr marL="182245" marR="589915" indent="-170180">
              <a:lnSpc>
                <a:spcPts val="1130"/>
              </a:lnSpc>
              <a:spcBef>
                <a:spcPts val="425"/>
              </a:spcBef>
              <a:buChar char="•"/>
              <a:tabLst>
                <a:tab pos="184785" algn="l"/>
              </a:tabLst>
            </a:pPr>
            <a:endParaRPr lang="en-AU" sz="1050" u="sng" spc="-20" dirty="0">
              <a:solidFill>
                <a:srgbClr val="1F2A44"/>
              </a:solidFill>
              <a:uFill>
                <a:solidFill>
                  <a:srgbClr val="1F2A44"/>
                </a:solidFill>
              </a:uFill>
              <a:latin typeface="Arial"/>
              <a:cs typeface="Arial"/>
            </a:endParaRPr>
          </a:p>
          <a:p>
            <a:pPr marL="12065" marR="589915">
              <a:lnSpc>
                <a:spcPts val="1130"/>
              </a:lnSpc>
              <a:spcBef>
                <a:spcPts val="425"/>
              </a:spcBef>
              <a:tabLst>
                <a:tab pos="184785" algn="l"/>
              </a:tabLst>
            </a:pPr>
            <a:r>
              <a:rPr lang="en-AU" sz="1050" spc="-20" dirty="0">
                <a:solidFill>
                  <a:srgbClr val="1F2A44"/>
                </a:solidFill>
                <a:uFill>
                  <a:solidFill>
                    <a:srgbClr val="1F2A44"/>
                  </a:solidFill>
                </a:uFill>
                <a:latin typeface="Arial"/>
                <a:cs typeface="Arial"/>
              </a:rPr>
              <a:t>The quote provided by the tool is an estimate only and is valid for 30 days. The policy change </a:t>
            </a:r>
            <a:r>
              <a:rPr lang="en-AU" sz="1050" spc="-20" dirty="0">
                <a:solidFill>
                  <a:schemeClr val="tx1"/>
                </a:solidFill>
                <a:uFill>
                  <a:solidFill>
                    <a:srgbClr val="1F2A44"/>
                  </a:solidFill>
                </a:uFill>
                <a:latin typeface="Arial"/>
                <a:cs typeface="Arial"/>
              </a:rPr>
              <a:t>will</a:t>
            </a:r>
            <a:r>
              <a:rPr lang="en-AU" sz="1050" spc="-20" dirty="0">
                <a:solidFill>
                  <a:srgbClr val="FF0000"/>
                </a:solidFill>
                <a:uFill>
                  <a:solidFill>
                    <a:srgbClr val="1F2A44"/>
                  </a:solidFill>
                </a:uFill>
                <a:latin typeface="Arial"/>
                <a:cs typeface="Arial"/>
              </a:rPr>
              <a:t> </a:t>
            </a:r>
            <a:r>
              <a:rPr lang="en-AU" sz="1050" spc="-20" dirty="0">
                <a:solidFill>
                  <a:srgbClr val="1F2A44"/>
                </a:solidFill>
                <a:uFill>
                  <a:solidFill>
                    <a:srgbClr val="1F2A44"/>
                  </a:solidFill>
                </a:uFill>
                <a:latin typeface="Arial"/>
                <a:cs typeface="Arial"/>
              </a:rPr>
              <a:t>be implemented once approved by Resolution Life. </a:t>
            </a:r>
          </a:p>
          <a:p>
            <a:pPr marL="12065" marR="589915">
              <a:lnSpc>
                <a:spcPts val="1130"/>
              </a:lnSpc>
              <a:spcBef>
                <a:spcPts val="425"/>
              </a:spcBef>
              <a:tabLst>
                <a:tab pos="184785" algn="l"/>
              </a:tabLst>
            </a:pPr>
            <a:endParaRPr lang="en-AU" sz="1050" spc="-20" dirty="0">
              <a:solidFill>
                <a:srgbClr val="1F2A44"/>
              </a:solidFill>
              <a:uFill>
                <a:solidFill>
                  <a:srgbClr val="1F2A44"/>
                </a:solidFill>
              </a:uFill>
              <a:latin typeface="Arial"/>
              <a:cs typeface="Arial"/>
            </a:endParaRPr>
          </a:p>
          <a:p>
            <a:pPr marL="12065" marR="589915">
              <a:lnSpc>
                <a:spcPts val="1130"/>
              </a:lnSpc>
              <a:spcBef>
                <a:spcPts val="425"/>
              </a:spcBef>
              <a:tabLst>
                <a:tab pos="184785" algn="l"/>
              </a:tabLst>
            </a:pPr>
            <a:r>
              <a:rPr lang="en-AU" sz="1050" spc="-20" dirty="0">
                <a:solidFill>
                  <a:srgbClr val="1F2A44"/>
                </a:solidFill>
                <a:uFill>
                  <a:solidFill>
                    <a:srgbClr val="1F2A44"/>
                  </a:solidFill>
                </a:uFill>
                <a:latin typeface="Arial"/>
                <a:cs typeface="Arial"/>
              </a:rPr>
              <a:t>If a decrease quote is generated by the customer there is a 7-day cooling off period. There is no cooling off period for quotes generated by the adviser.</a:t>
            </a:r>
          </a:p>
          <a:p>
            <a:pPr marL="12065" marR="589915">
              <a:lnSpc>
                <a:spcPts val="1130"/>
              </a:lnSpc>
              <a:spcBef>
                <a:spcPts val="425"/>
              </a:spcBef>
              <a:tabLst>
                <a:tab pos="184785" algn="l"/>
              </a:tabLst>
            </a:pPr>
            <a:endParaRPr lang="en-AU" sz="1050" spc="-20" dirty="0">
              <a:solidFill>
                <a:srgbClr val="1F2A44"/>
              </a:solidFill>
              <a:uFill>
                <a:solidFill>
                  <a:srgbClr val="1F2A44"/>
                </a:solidFill>
              </a:uFill>
              <a:latin typeface="Arial"/>
              <a:cs typeface="Arial"/>
            </a:endParaRPr>
          </a:p>
          <a:p>
            <a:pPr marL="12065" marR="589915">
              <a:lnSpc>
                <a:spcPts val="1130"/>
              </a:lnSpc>
              <a:spcBef>
                <a:spcPts val="425"/>
              </a:spcBef>
              <a:tabLst>
                <a:tab pos="184785" algn="l"/>
              </a:tabLst>
            </a:pPr>
            <a:endParaRPr lang="en-AU" sz="1050" spc="-20" dirty="0">
              <a:solidFill>
                <a:srgbClr val="1F2A44"/>
              </a:solidFill>
              <a:uFill>
                <a:solidFill>
                  <a:srgbClr val="1F2A44"/>
                </a:solidFill>
              </a:uFill>
              <a:latin typeface="Arial"/>
              <a:cs typeface="Arial"/>
            </a:endParaRPr>
          </a:p>
        </p:txBody>
      </p:sp>
      <p:sp>
        <p:nvSpPr>
          <p:cNvPr id="16" name="object 16">
            <a:extLst>
              <a:ext uri="{FF2B5EF4-FFF2-40B4-BE49-F238E27FC236}">
                <a16:creationId xmlns:a16="http://schemas.microsoft.com/office/drawing/2014/main" id="{DA6637CB-0733-943D-84A9-9436158F525E}"/>
              </a:ext>
            </a:extLst>
          </p:cNvPr>
          <p:cNvSpPr/>
          <p:nvPr/>
        </p:nvSpPr>
        <p:spPr>
          <a:xfrm>
            <a:off x="3325367" y="1339596"/>
            <a:ext cx="0" cy="4896485"/>
          </a:xfrm>
          <a:custGeom>
            <a:avLst/>
            <a:gdLst/>
            <a:ahLst/>
            <a:cxnLst/>
            <a:rect l="l" t="t" r="r" b="b"/>
            <a:pathLst>
              <a:path h="4896485">
                <a:moveTo>
                  <a:pt x="0" y="0"/>
                </a:moveTo>
                <a:lnTo>
                  <a:pt x="0" y="4895875"/>
                </a:lnTo>
              </a:path>
            </a:pathLst>
          </a:custGeom>
          <a:ln w="6350">
            <a:solidFill>
              <a:srgbClr val="7964B1"/>
            </a:solidFill>
          </a:ln>
        </p:spPr>
        <p:txBody>
          <a:bodyPr wrap="square" lIns="0" tIns="0" rIns="0" bIns="0" rtlCol="0"/>
          <a:lstStyle/>
          <a:p>
            <a:endParaRPr/>
          </a:p>
        </p:txBody>
      </p:sp>
      <p:cxnSp>
        <p:nvCxnSpPr>
          <p:cNvPr id="18" name="Straight Connector 17">
            <a:extLst>
              <a:ext uri="{FF2B5EF4-FFF2-40B4-BE49-F238E27FC236}">
                <a16:creationId xmlns:a16="http://schemas.microsoft.com/office/drawing/2014/main" id="{26A19CE6-D76F-2D1D-F3D6-0109815B8DB9}"/>
              </a:ext>
            </a:extLst>
          </p:cNvPr>
          <p:cNvCxnSpPr>
            <a:cxnSpLocks/>
          </p:cNvCxnSpPr>
          <p:nvPr/>
        </p:nvCxnSpPr>
        <p:spPr>
          <a:xfrm>
            <a:off x="3326009" y="1340163"/>
            <a:ext cx="0" cy="4895880"/>
          </a:xfrm>
          <a:prstGeom prst="line">
            <a:avLst/>
          </a:prstGeom>
          <a:ln w="6350">
            <a:solidFill>
              <a:srgbClr val="7964B1"/>
            </a:solidFill>
          </a:ln>
        </p:spPr>
      </p:cxnSp>
      <p:pic>
        <p:nvPicPr>
          <p:cNvPr id="4" name="Picture 3">
            <a:extLst>
              <a:ext uri="{FF2B5EF4-FFF2-40B4-BE49-F238E27FC236}">
                <a16:creationId xmlns:a16="http://schemas.microsoft.com/office/drawing/2014/main" id="{227A4066-8161-0DB0-1989-52924584DC3A}"/>
              </a:ext>
            </a:extLst>
          </p:cNvPr>
          <p:cNvPicPr>
            <a:picLocks noChangeAspect="1"/>
          </p:cNvPicPr>
          <p:nvPr/>
        </p:nvPicPr>
        <p:blipFill>
          <a:blip r:embed="rId2"/>
          <a:stretch>
            <a:fillRect/>
          </a:stretch>
        </p:blipFill>
        <p:spPr>
          <a:xfrm>
            <a:off x="3657600" y="3079609"/>
            <a:ext cx="3733800" cy="1553113"/>
          </a:xfrm>
          <a:prstGeom prst="rect">
            <a:avLst/>
          </a:prstGeom>
        </p:spPr>
      </p:pic>
      <p:sp>
        <p:nvSpPr>
          <p:cNvPr id="9" name="Oval 8">
            <a:extLst>
              <a:ext uri="{FF2B5EF4-FFF2-40B4-BE49-F238E27FC236}">
                <a16:creationId xmlns:a16="http://schemas.microsoft.com/office/drawing/2014/main" id="{7CA05D40-7392-24A0-88BA-ECC253B57C2A}"/>
              </a:ext>
            </a:extLst>
          </p:cNvPr>
          <p:cNvSpPr/>
          <p:nvPr/>
        </p:nvSpPr>
        <p:spPr>
          <a:xfrm>
            <a:off x="3531987" y="3306558"/>
            <a:ext cx="392026" cy="30480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a:t>D</a:t>
            </a:r>
          </a:p>
        </p:txBody>
      </p:sp>
      <p:sp>
        <p:nvSpPr>
          <p:cNvPr id="2" name="Oval 1">
            <a:extLst>
              <a:ext uri="{FF2B5EF4-FFF2-40B4-BE49-F238E27FC236}">
                <a16:creationId xmlns:a16="http://schemas.microsoft.com/office/drawing/2014/main" id="{7035ABC5-8112-B0DD-26EE-5E486B80EDE3}"/>
              </a:ext>
            </a:extLst>
          </p:cNvPr>
          <p:cNvSpPr/>
          <p:nvPr/>
        </p:nvSpPr>
        <p:spPr>
          <a:xfrm>
            <a:off x="3460945" y="5093674"/>
            <a:ext cx="392026" cy="30480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t>E</a:t>
            </a:r>
          </a:p>
        </p:txBody>
      </p:sp>
      <p:pic>
        <p:nvPicPr>
          <p:cNvPr id="3" name="Picture 2">
            <a:extLst>
              <a:ext uri="{FF2B5EF4-FFF2-40B4-BE49-F238E27FC236}">
                <a16:creationId xmlns:a16="http://schemas.microsoft.com/office/drawing/2014/main" id="{FD5C9230-E381-F39E-89ED-B8CC3BEFB8DD}"/>
              </a:ext>
            </a:extLst>
          </p:cNvPr>
          <p:cNvPicPr>
            <a:picLocks noChangeAspect="1"/>
          </p:cNvPicPr>
          <p:nvPr/>
        </p:nvPicPr>
        <p:blipFill>
          <a:blip r:embed="rId3"/>
          <a:stretch>
            <a:fillRect/>
          </a:stretch>
        </p:blipFill>
        <p:spPr>
          <a:xfrm>
            <a:off x="3984252" y="4881160"/>
            <a:ext cx="3667479" cy="3385126"/>
          </a:xfrm>
          <a:prstGeom prst="rect">
            <a:avLst/>
          </a:prstGeom>
        </p:spPr>
      </p:pic>
      <p:pic>
        <p:nvPicPr>
          <p:cNvPr id="6" name="Picture 5">
            <a:extLst>
              <a:ext uri="{FF2B5EF4-FFF2-40B4-BE49-F238E27FC236}">
                <a16:creationId xmlns:a16="http://schemas.microsoft.com/office/drawing/2014/main" id="{714360AC-F9AF-1810-4435-58AD32763D0E}"/>
              </a:ext>
            </a:extLst>
          </p:cNvPr>
          <p:cNvPicPr>
            <a:picLocks noChangeAspect="1"/>
          </p:cNvPicPr>
          <p:nvPr/>
        </p:nvPicPr>
        <p:blipFill>
          <a:blip r:embed="rId4"/>
          <a:stretch>
            <a:fillRect/>
          </a:stretch>
        </p:blipFill>
        <p:spPr>
          <a:xfrm>
            <a:off x="3728000" y="1339596"/>
            <a:ext cx="3830926" cy="1491575"/>
          </a:xfrm>
          <a:prstGeom prst="rect">
            <a:avLst/>
          </a:prstGeom>
        </p:spPr>
      </p:pic>
    </p:spTree>
    <p:extLst>
      <p:ext uri="{BB962C8B-B14F-4D97-AF65-F5344CB8AC3E}">
        <p14:creationId xmlns:p14="http://schemas.microsoft.com/office/powerpoint/2010/main" val="446183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C424E-A3FA-9753-3E81-6E86563C035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AAE330B-F158-7383-2A12-2A59CBA8E717}"/>
              </a:ext>
            </a:extLst>
          </p:cNvPr>
          <p:cNvPicPr>
            <a:picLocks noChangeAspect="1"/>
          </p:cNvPicPr>
          <p:nvPr/>
        </p:nvPicPr>
        <p:blipFill>
          <a:blip r:embed="rId2"/>
          <a:stretch>
            <a:fillRect/>
          </a:stretch>
        </p:blipFill>
        <p:spPr>
          <a:xfrm>
            <a:off x="3643368" y="1442758"/>
            <a:ext cx="3733798" cy="1553114"/>
          </a:xfrm>
          <a:prstGeom prst="rect">
            <a:avLst/>
          </a:prstGeom>
        </p:spPr>
      </p:pic>
      <p:sp>
        <p:nvSpPr>
          <p:cNvPr id="12" name="object 12">
            <a:extLst>
              <a:ext uri="{FF2B5EF4-FFF2-40B4-BE49-F238E27FC236}">
                <a16:creationId xmlns:a16="http://schemas.microsoft.com/office/drawing/2014/main" id="{34599AF0-5D63-578B-AAF9-D340E3621F1F}"/>
              </a:ext>
            </a:extLst>
          </p:cNvPr>
          <p:cNvSpPr txBox="1">
            <a:spLocks noGrp="1"/>
          </p:cNvSpPr>
          <p:nvPr>
            <p:ph type="title"/>
          </p:nvPr>
        </p:nvSpPr>
        <p:spPr>
          <a:xfrm>
            <a:off x="419201" y="230504"/>
            <a:ext cx="4533799" cy="443070"/>
          </a:xfrm>
          <a:prstGeom prst="rect">
            <a:avLst/>
          </a:prstGeom>
        </p:spPr>
        <p:txBody>
          <a:bodyPr vert="horz" wrap="square" lIns="0" tIns="12065" rIns="0" bIns="0" rtlCol="0">
            <a:spAutoFit/>
          </a:bodyPr>
          <a:lstStyle/>
          <a:p>
            <a:pPr marL="12700">
              <a:lnSpc>
                <a:spcPct val="100000"/>
              </a:lnSpc>
              <a:spcBef>
                <a:spcPts val="95"/>
              </a:spcBef>
            </a:pPr>
            <a:r>
              <a:rPr lang="en-AU"/>
              <a:t>Cover adjustment tool</a:t>
            </a:r>
            <a:endParaRPr spc="-10"/>
          </a:p>
        </p:txBody>
      </p:sp>
      <p:sp>
        <p:nvSpPr>
          <p:cNvPr id="13" name="object 13">
            <a:extLst>
              <a:ext uri="{FF2B5EF4-FFF2-40B4-BE49-F238E27FC236}">
                <a16:creationId xmlns:a16="http://schemas.microsoft.com/office/drawing/2014/main" id="{96339F58-6E1B-4DA3-E8AB-01A8FD3E8C27}"/>
              </a:ext>
            </a:extLst>
          </p:cNvPr>
          <p:cNvSpPr txBox="1"/>
          <p:nvPr/>
        </p:nvSpPr>
        <p:spPr>
          <a:xfrm>
            <a:off x="6463410" y="6573723"/>
            <a:ext cx="2006600" cy="162560"/>
          </a:xfrm>
          <a:prstGeom prst="rect">
            <a:avLst/>
          </a:prstGeom>
        </p:spPr>
        <p:txBody>
          <a:bodyPr vert="horz" wrap="square" lIns="0" tIns="12700" rIns="0" bIns="0" rtlCol="0">
            <a:spAutoFit/>
          </a:bodyPr>
          <a:lstStyle/>
          <a:p>
            <a:pPr marL="12700">
              <a:lnSpc>
                <a:spcPct val="100000"/>
              </a:lnSpc>
              <a:spcBef>
                <a:spcPts val="100"/>
              </a:spcBef>
            </a:pPr>
            <a:r>
              <a:rPr sz="900">
                <a:solidFill>
                  <a:srgbClr val="1F2A44"/>
                </a:solidFill>
                <a:latin typeface="Arial"/>
                <a:cs typeface="Arial"/>
              </a:rPr>
              <a:t>External</a:t>
            </a:r>
            <a:r>
              <a:rPr sz="900" spc="-10">
                <a:solidFill>
                  <a:srgbClr val="1F2A44"/>
                </a:solidFill>
                <a:latin typeface="Arial"/>
                <a:cs typeface="Arial"/>
              </a:rPr>
              <a:t> </a:t>
            </a:r>
            <a:r>
              <a:rPr sz="900">
                <a:solidFill>
                  <a:srgbClr val="1F2A44"/>
                </a:solidFill>
                <a:latin typeface="Arial"/>
                <a:cs typeface="Arial"/>
              </a:rPr>
              <a:t>use</a:t>
            </a:r>
            <a:r>
              <a:rPr sz="900" spc="-25">
                <a:solidFill>
                  <a:srgbClr val="1F2A44"/>
                </a:solidFill>
                <a:latin typeface="Arial"/>
                <a:cs typeface="Arial"/>
              </a:rPr>
              <a:t> </a:t>
            </a:r>
            <a:r>
              <a:rPr sz="900">
                <a:solidFill>
                  <a:srgbClr val="1F2A44"/>
                </a:solidFill>
                <a:latin typeface="Arial"/>
                <a:cs typeface="Arial"/>
              </a:rPr>
              <a:t>only</a:t>
            </a:r>
            <a:r>
              <a:rPr sz="900" spc="-15">
                <a:solidFill>
                  <a:srgbClr val="1F2A44"/>
                </a:solidFill>
                <a:latin typeface="Arial"/>
                <a:cs typeface="Arial"/>
              </a:rPr>
              <a:t> </a:t>
            </a:r>
            <a:r>
              <a:rPr sz="900">
                <a:solidFill>
                  <a:srgbClr val="1F2A44"/>
                </a:solidFill>
                <a:latin typeface="Arial"/>
                <a:cs typeface="Arial"/>
              </a:rPr>
              <a:t>|</a:t>
            </a:r>
            <a:r>
              <a:rPr sz="900" spc="-10">
                <a:solidFill>
                  <a:srgbClr val="1F2A44"/>
                </a:solidFill>
                <a:latin typeface="Arial"/>
                <a:cs typeface="Arial"/>
              </a:rPr>
              <a:t> </a:t>
            </a:r>
            <a:r>
              <a:rPr sz="900">
                <a:solidFill>
                  <a:srgbClr val="1F2A44"/>
                </a:solidFill>
                <a:latin typeface="Arial"/>
                <a:cs typeface="Arial"/>
              </a:rPr>
              <a:t>Strictly</a:t>
            </a:r>
            <a:r>
              <a:rPr sz="900" spc="-30">
                <a:solidFill>
                  <a:srgbClr val="1F2A44"/>
                </a:solidFill>
                <a:latin typeface="Arial"/>
                <a:cs typeface="Arial"/>
              </a:rPr>
              <a:t> </a:t>
            </a:r>
            <a:r>
              <a:rPr sz="900">
                <a:solidFill>
                  <a:srgbClr val="1F2A44"/>
                </a:solidFill>
                <a:latin typeface="Arial"/>
                <a:cs typeface="Arial"/>
              </a:rPr>
              <a:t>confidential</a:t>
            </a:r>
            <a:r>
              <a:rPr sz="900" spc="-50">
                <a:solidFill>
                  <a:srgbClr val="1F2A44"/>
                </a:solidFill>
                <a:latin typeface="Arial"/>
                <a:cs typeface="Arial"/>
              </a:rPr>
              <a:t> |</a:t>
            </a:r>
            <a:endParaRPr sz="900">
              <a:latin typeface="Arial"/>
              <a:cs typeface="Arial"/>
            </a:endParaRPr>
          </a:p>
        </p:txBody>
      </p:sp>
      <p:sp>
        <p:nvSpPr>
          <p:cNvPr id="14" name="object 14">
            <a:extLst>
              <a:ext uri="{FF2B5EF4-FFF2-40B4-BE49-F238E27FC236}">
                <a16:creationId xmlns:a16="http://schemas.microsoft.com/office/drawing/2014/main" id="{DB7670B5-ECE6-1C19-0616-84A17B3CC1FD}"/>
              </a:ext>
            </a:extLst>
          </p:cNvPr>
          <p:cNvSpPr txBox="1"/>
          <p:nvPr/>
        </p:nvSpPr>
        <p:spPr>
          <a:xfrm>
            <a:off x="8774430" y="6565493"/>
            <a:ext cx="96520" cy="177800"/>
          </a:xfrm>
          <a:prstGeom prst="rect">
            <a:avLst/>
          </a:prstGeom>
        </p:spPr>
        <p:txBody>
          <a:bodyPr vert="horz" wrap="square" lIns="0" tIns="12065" rIns="0" bIns="0" rtlCol="0">
            <a:spAutoFit/>
          </a:bodyPr>
          <a:lstStyle/>
          <a:p>
            <a:pPr marL="12700">
              <a:lnSpc>
                <a:spcPct val="100000"/>
              </a:lnSpc>
              <a:spcBef>
                <a:spcPts val="95"/>
              </a:spcBef>
            </a:pPr>
            <a:r>
              <a:rPr sz="1000" spc="-50">
                <a:solidFill>
                  <a:srgbClr val="002539"/>
                </a:solidFill>
                <a:latin typeface="Arial"/>
                <a:cs typeface="Arial"/>
              </a:rPr>
              <a:t>2</a:t>
            </a:r>
            <a:endParaRPr sz="1000">
              <a:latin typeface="Arial"/>
              <a:cs typeface="Arial"/>
            </a:endParaRPr>
          </a:p>
        </p:txBody>
      </p:sp>
      <p:sp>
        <p:nvSpPr>
          <p:cNvPr id="15" name="object 15">
            <a:extLst>
              <a:ext uri="{FF2B5EF4-FFF2-40B4-BE49-F238E27FC236}">
                <a16:creationId xmlns:a16="http://schemas.microsoft.com/office/drawing/2014/main" id="{11BB3859-95FC-407B-BE7C-E5A11CE1F9B3}"/>
              </a:ext>
            </a:extLst>
          </p:cNvPr>
          <p:cNvSpPr txBox="1"/>
          <p:nvPr/>
        </p:nvSpPr>
        <p:spPr>
          <a:xfrm>
            <a:off x="374395" y="1297051"/>
            <a:ext cx="2826002" cy="1888337"/>
          </a:xfrm>
          <a:prstGeom prst="rect">
            <a:avLst/>
          </a:prstGeom>
        </p:spPr>
        <p:txBody>
          <a:bodyPr vert="horz" wrap="square" lIns="0" tIns="13335" rIns="0" bIns="0" rtlCol="0">
            <a:spAutoFit/>
          </a:bodyPr>
          <a:lstStyle/>
          <a:p>
            <a:pPr marL="12700">
              <a:lnSpc>
                <a:spcPct val="100000"/>
              </a:lnSpc>
              <a:spcBef>
                <a:spcPts val="5"/>
              </a:spcBef>
            </a:pPr>
            <a:r>
              <a:rPr lang="en-US" sz="1600" b="1" dirty="0">
                <a:solidFill>
                  <a:srgbClr val="2C5596"/>
                </a:solidFill>
                <a:latin typeface="Georgia"/>
                <a:cs typeface="Georgia"/>
              </a:rPr>
              <a:t>Step</a:t>
            </a:r>
            <a:r>
              <a:rPr lang="en-US" sz="1600" b="1" spc="-25" dirty="0">
                <a:solidFill>
                  <a:srgbClr val="2C5596"/>
                </a:solidFill>
                <a:latin typeface="Georgia"/>
                <a:cs typeface="Georgia"/>
              </a:rPr>
              <a:t> F</a:t>
            </a:r>
            <a:endParaRPr lang="en-US" sz="1600" dirty="0">
              <a:latin typeface="Georgia"/>
              <a:cs typeface="Georgia"/>
            </a:endParaRPr>
          </a:p>
          <a:p>
            <a:pPr marL="184785" marR="5080" indent="-172720">
              <a:lnSpc>
                <a:spcPts val="1080"/>
              </a:lnSpc>
              <a:spcBef>
                <a:spcPts val="1030"/>
              </a:spcBef>
              <a:buChar char="•"/>
              <a:tabLst>
                <a:tab pos="184785" algn="l"/>
              </a:tabLst>
            </a:pPr>
            <a:r>
              <a:rPr lang="en-US" sz="1050" dirty="0">
                <a:solidFill>
                  <a:srgbClr val="1F2A44"/>
                </a:solidFill>
                <a:latin typeface="Arial"/>
                <a:cs typeface="Arial"/>
              </a:rPr>
              <a:t>If your customer is listed as a Smoker or has any medical loadings, then a </a:t>
            </a:r>
            <a:r>
              <a:rPr lang="en-US" sz="1050" b="1" dirty="0">
                <a:solidFill>
                  <a:srgbClr val="1F2A44"/>
                </a:solidFill>
                <a:latin typeface="Arial"/>
                <a:cs typeface="Arial"/>
              </a:rPr>
              <a:t>[Health Assessment] </a:t>
            </a:r>
            <a:r>
              <a:rPr lang="en-US" sz="1050" dirty="0">
                <a:solidFill>
                  <a:srgbClr val="1F2A44"/>
                </a:solidFill>
                <a:latin typeface="Arial"/>
                <a:cs typeface="Arial"/>
              </a:rPr>
              <a:t>notice will appear. </a:t>
            </a:r>
          </a:p>
          <a:p>
            <a:pPr marL="184785" marR="5080" indent="-172720">
              <a:lnSpc>
                <a:spcPts val="1080"/>
              </a:lnSpc>
              <a:spcBef>
                <a:spcPts val="1030"/>
              </a:spcBef>
              <a:buChar char="•"/>
              <a:tabLst>
                <a:tab pos="184785" algn="l"/>
              </a:tabLst>
            </a:pPr>
            <a:r>
              <a:rPr lang="en-US" sz="1050" dirty="0">
                <a:solidFill>
                  <a:srgbClr val="1F2A44"/>
                </a:solidFill>
                <a:latin typeface="Arial"/>
                <a:cs typeface="Arial"/>
              </a:rPr>
              <a:t>Contact our contact centre team if these details need to be updated. To continue with the quote, select </a:t>
            </a:r>
            <a:r>
              <a:rPr lang="en-US" sz="1050" b="1" spc="-10" dirty="0">
                <a:solidFill>
                  <a:srgbClr val="1F2A44"/>
                </a:solidFill>
                <a:latin typeface="Arial"/>
                <a:cs typeface="Arial"/>
              </a:rPr>
              <a:t>[Continue to adjust your cover]</a:t>
            </a:r>
            <a:r>
              <a:rPr lang="en-AU" sz="1050" spc="-20" dirty="0">
                <a:solidFill>
                  <a:srgbClr val="1F2A44"/>
                </a:solidFill>
                <a:uFill>
                  <a:solidFill>
                    <a:srgbClr val="1F2A44"/>
                  </a:solidFill>
                </a:uFill>
                <a:latin typeface="Arial"/>
                <a:cs typeface="Arial"/>
              </a:rPr>
              <a:t>.</a:t>
            </a:r>
          </a:p>
          <a:p>
            <a:pPr marL="12065" marR="589915">
              <a:lnSpc>
                <a:spcPts val="1130"/>
              </a:lnSpc>
              <a:spcBef>
                <a:spcPts val="425"/>
              </a:spcBef>
              <a:tabLst>
                <a:tab pos="184785" algn="l"/>
              </a:tabLst>
            </a:pPr>
            <a:endParaRPr lang="en-AU" sz="1050" spc="-20" dirty="0">
              <a:solidFill>
                <a:srgbClr val="1F2A44"/>
              </a:solidFill>
              <a:uFill>
                <a:solidFill>
                  <a:srgbClr val="1F2A44"/>
                </a:solidFill>
              </a:uFill>
              <a:latin typeface="Arial"/>
              <a:cs typeface="Arial"/>
            </a:endParaRPr>
          </a:p>
          <a:p>
            <a:pPr marL="12065" marR="589915">
              <a:lnSpc>
                <a:spcPts val="1130"/>
              </a:lnSpc>
              <a:spcBef>
                <a:spcPts val="425"/>
              </a:spcBef>
              <a:tabLst>
                <a:tab pos="184785" algn="l"/>
              </a:tabLst>
            </a:pPr>
            <a:endParaRPr lang="en-AU" sz="1050" spc="-20" dirty="0">
              <a:solidFill>
                <a:srgbClr val="1F2A44"/>
              </a:solidFill>
              <a:uFill>
                <a:solidFill>
                  <a:srgbClr val="1F2A44"/>
                </a:solidFill>
              </a:uFill>
              <a:latin typeface="Arial"/>
              <a:cs typeface="Arial"/>
            </a:endParaRPr>
          </a:p>
        </p:txBody>
      </p:sp>
      <p:sp>
        <p:nvSpPr>
          <p:cNvPr id="16" name="object 16">
            <a:extLst>
              <a:ext uri="{FF2B5EF4-FFF2-40B4-BE49-F238E27FC236}">
                <a16:creationId xmlns:a16="http://schemas.microsoft.com/office/drawing/2014/main" id="{FF0D3307-5458-1498-1C43-D9C6C4A4B269}"/>
              </a:ext>
            </a:extLst>
          </p:cNvPr>
          <p:cNvSpPr/>
          <p:nvPr/>
        </p:nvSpPr>
        <p:spPr>
          <a:xfrm>
            <a:off x="3325367" y="1339596"/>
            <a:ext cx="0" cy="4896485"/>
          </a:xfrm>
          <a:custGeom>
            <a:avLst/>
            <a:gdLst/>
            <a:ahLst/>
            <a:cxnLst/>
            <a:rect l="l" t="t" r="r" b="b"/>
            <a:pathLst>
              <a:path h="4896485">
                <a:moveTo>
                  <a:pt x="0" y="0"/>
                </a:moveTo>
                <a:lnTo>
                  <a:pt x="0" y="4895875"/>
                </a:lnTo>
              </a:path>
            </a:pathLst>
          </a:custGeom>
          <a:ln w="6350">
            <a:solidFill>
              <a:srgbClr val="7964B1"/>
            </a:solidFill>
          </a:ln>
        </p:spPr>
        <p:txBody>
          <a:bodyPr wrap="square" lIns="0" tIns="0" rIns="0" bIns="0" rtlCol="0"/>
          <a:lstStyle/>
          <a:p>
            <a:endParaRPr/>
          </a:p>
        </p:txBody>
      </p:sp>
      <p:cxnSp>
        <p:nvCxnSpPr>
          <p:cNvPr id="18" name="Straight Connector 17">
            <a:extLst>
              <a:ext uri="{FF2B5EF4-FFF2-40B4-BE49-F238E27FC236}">
                <a16:creationId xmlns:a16="http://schemas.microsoft.com/office/drawing/2014/main" id="{280FC36D-7E81-6BE3-45DE-30BD546A94E9}"/>
              </a:ext>
            </a:extLst>
          </p:cNvPr>
          <p:cNvCxnSpPr>
            <a:cxnSpLocks/>
          </p:cNvCxnSpPr>
          <p:nvPr/>
        </p:nvCxnSpPr>
        <p:spPr>
          <a:xfrm>
            <a:off x="3326009" y="1340163"/>
            <a:ext cx="0" cy="4895880"/>
          </a:xfrm>
          <a:prstGeom prst="line">
            <a:avLst/>
          </a:prstGeom>
          <a:ln w="6350">
            <a:solidFill>
              <a:srgbClr val="7964B1"/>
            </a:solidFill>
          </a:ln>
        </p:spPr>
      </p:cxnSp>
      <p:sp>
        <p:nvSpPr>
          <p:cNvPr id="9" name="Oval 8">
            <a:extLst>
              <a:ext uri="{FF2B5EF4-FFF2-40B4-BE49-F238E27FC236}">
                <a16:creationId xmlns:a16="http://schemas.microsoft.com/office/drawing/2014/main" id="{68727244-B644-A8AD-1E36-D1D98C9908C8}"/>
              </a:ext>
            </a:extLst>
          </p:cNvPr>
          <p:cNvSpPr/>
          <p:nvPr/>
        </p:nvSpPr>
        <p:spPr>
          <a:xfrm>
            <a:off x="3446713" y="1442758"/>
            <a:ext cx="392026" cy="30480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t>F</a:t>
            </a:r>
          </a:p>
        </p:txBody>
      </p:sp>
    </p:spTree>
    <p:extLst>
      <p:ext uri="{BB962C8B-B14F-4D97-AF65-F5344CB8AC3E}">
        <p14:creationId xmlns:p14="http://schemas.microsoft.com/office/powerpoint/2010/main" val="3530509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351D8E-90D2-7801-E1B7-3CE32E780575}"/>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F8A0BE4-571F-0D5D-B530-7CEA5F0ECA11}"/>
              </a:ext>
            </a:extLst>
          </p:cNvPr>
          <p:cNvSpPr txBox="1">
            <a:spLocks noGrp="1"/>
          </p:cNvSpPr>
          <p:nvPr>
            <p:ph type="ctrTitle"/>
          </p:nvPr>
        </p:nvSpPr>
        <p:spPr>
          <a:xfrm>
            <a:off x="140614" y="2043506"/>
            <a:ext cx="8850986" cy="902876"/>
          </a:xfrm>
          <a:prstGeom prst="rect">
            <a:avLst/>
          </a:prstGeom>
        </p:spPr>
        <p:txBody>
          <a:bodyPr vert="horz" wrap="square" lIns="0" tIns="116205" rIns="0" bIns="0" rtlCol="0">
            <a:spAutoFit/>
          </a:bodyPr>
          <a:lstStyle/>
          <a:p>
            <a:pPr marL="12700" marR="5080">
              <a:lnSpc>
                <a:spcPts val="6480"/>
              </a:lnSpc>
              <a:spcBef>
                <a:spcPts val="915"/>
              </a:spcBef>
            </a:pPr>
            <a:r>
              <a:rPr lang="en-AU" sz="5400"/>
              <a:t>1. Cover adjustment</a:t>
            </a:r>
            <a:endParaRPr sz="5400"/>
          </a:p>
        </p:txBody>
      </p:sp>
      <p:sp>
        <p:nvSpPr>
          <p:cNvPr id="3" name="object 3">
            <a:extLst>
              <a:ext uri="{FF2B5EF4-FFF2-40B4-BE49-F238E27FC236}">
                <a16:creationId xmlns:a16="http://schemas.microsoft.com/office/drawing/2014/main" id="{90340311-8C74-0132-CE09-6A0C20B793A7}"/>
              </a:ext>
            </a:extLst>
          </p:cNvPr>
          <p:cNvSpPr txBox="1"/>
          <p:nvPr/>
        </p:nvSpPr>
        <p:spPr>
          <a:xfrm>
            <a:off x="406400" y="5810503"/>
            <a:ext cx="4605020" cy="340221"/>
          </a:xfrm>
          <a:prstGeom prst="rect">
            <a:avLst/>
          </a:prstGeom>
        </p:spPr>
        <p:txBody>
          <a:bodyPr vert="horz" wrap="square" lIns="0" tIns="53975" rIns="0" bIns="0" rtlCol="0">
            <a:spAutoFit/>
          </a:bodyPr>
          <a:lstStyle/>
          <a:p>
            <a:pPr marL="12700" marR="5080">
              <a:lnSpc>
                <a:spcPts val="2590"/>
              </a:lnSpc>
              <a:spcBef>
                <a:spcPts val="425"/>
              </a:spcBef>
            </a:pPr>
            <a:r>
              <a:rPr lang="en-AU" sz="1200" i="1" spc="-10">
                <a:solidFill>
                  <a:srgbClr val="1F2A44"/>
                </a:solidFill>
                <a:latin typeface="Georgia"/>
                <a:cs typeface="Georgia"/>
              </a:rPr>
              <a:t>26.07.24</a:t>
            </a:r>
            <a:endParaRPr sz="1200">
              <a:latin typeface="Georgia"/>
              <a:cs typeface="Georgia"/>
            </a:endParaRPr>
          </a:p>
        </p:txBody>
      </p:sp>
    </p:spTree>
    <p:extLst>
      <p:ext uri="{BB962C8B-B14F-4D97-AF65-F5344CB8AC3E}">
        <p14:creationId xmlns:p14="http://schemas.microsoft.com/office/powerpoint/2010/main" val="1225659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FAA10-8669-4798-6D94-F13DA2FE4DEF}"/>
            </a:ext>
          </a:extLst>
        </p:cNvPr>
        <p:cNvGrpSpPr/>
        <p:nvPr/>
      </p:nvGrpSpPr>
      <p:grpSpPr>
        <a:xfrm>
          <a:off x="0" y="0"/>
          <a:ext cx="0" cy="0"/>
          <a:chOff x="0" y="0"/>
          <a:chExt cx="0" cy="0"/>
        </a:xfrm>
      </p:grpSpPr>
      <p:sp>
        <p:nvSpPr>
          <p:cNvPr id="12" name="object 12">
            <a:extLst>
              <a:ext uri="{FF2B5EF4-FFF2-40B4-BE49-F238E27FC236}">
                <a16:creationId xmlns:a16="http://schemas.microsoft.com/office/drawing/2014/main" id="{349F982D-07A9-CDA6-08CB-A99D4BCE16AB}"/>
              </a:ext>
            </a:extLst>
          </p:cNvPr>
          <p:cNvSpPr txBox="1">
            <a:spLocks noGrp="1"/>
          </p:cNvSpPr>
          <p:nvPr>
            <p:ph type="title"/>
          </p:nvPr>
        </p:nvSpPr>
        <p:spPr>
          <a:xfrm>
            <a:off x="419201" y="230504"/>
            <a:ext cx="4533799" cy="443070"/>
          </a:xfrm>
          <a:prstGeom prst="rect">
            <a:avLst/>
          </a:prstGeom>
        </p:spPr>
        <p:txBody>
          <a:bodyPr vert="horz" wrap="square" lIns="0" tIns="12065" rIns="0" bIns="0" rtlCol="0">
            <a:spAutoFit/>
          </a:bodyPr>
          <a:lstStyle/>
          <a:p>
            <a:pPr marL="12700">
              <a:lnSpc>
                <a:spcPct val="100000"/>
              </a:lnSpc>
              <a:spcBef>
                <a:spcPts val="95"/>
              </a:spcBef>
            </a:pPr>
            <a:r>
              <a:rPr lang="en-AU"/>
              <a:t>Cover adjustment tool</a:t>
            </a:r>
            <a:endParaRPr spc="-10"/>
          </a:p>
        </p:txBody>
      </p:sp>
      <p:sp>
        <p:nvSpPr>
          <p:cNvPr id="13" name="object 13">
            <a:extLst>
              <a:ext uri="{FF2B5EF4-FFF2-40B4-BE49-F238E27FC236}">
                <a16:creationId xmlns:a16="http://schemas.microsoft.com/office/drawing/2014/main" id="{1364F210-78B9-BE0B-C18F-7FD3351CB239}"/>
              </a:ext>
            </a:extLst>
          </p:cNvPr>
          <p:cNvSpPr txBox="1"/>
          <p:nvPr/>
        </p:nvSpPr>
        <p:spPr>
          <a:xfrm>
            <a:off x="6463410" y="6573723"/>
            <a:ext cx="2006600" cy="162560"/>
          </a:xfrm>
          <a:prstGeom prst="rect">
            <a:avLst/>
          </a:prstGeom>
        </p:spPr>
        <p:txBody>
          <a:bodyPr vert="horz" wrap="square" lIns="0" tIns="12700" rIns="0" bIns="0" rtlCol="0">
            <a:spAutoFit/>
          </a:bodyPr>
          <a:lstStyle/>
          <a:p>
            <a:pPr marL="12700">
              <a:lnSpc>
                <a:spcPct val="100000"/>
              </a:lnSpc>
              <a:spcBef>
                <a:spcPts val="100"/>
              </a:spcBef>
            </a:pPr>
            <a:r>
              <a:rPr sz="900">
                <a:solidFill>
                  <a:srgbClr val="1F2A44"/>
                </a:solidFill>
                <a:latin typeface="Arial"/>
                <a:cs typeface="Arial"/>
              </a:rPr>
              <a:t>External</a:t>
            </a:r>
            <a:r>
              <a:rPr sz="900" spc="-10">
                <a:solidFill>
                  <a:srgbClr val="1F2A44"/>
                </a:solidFill>
                <a:latin typeface="Arial"/>
                <a:cs typeface="Arial"/>
              </a:rPr>
              <a:t> </a:t>
            </a:r>
            <a:r>
              <a:rPr sz="900">
                <a:solidFill>
                  <a:srgbClr val="1F2A44"/>
                </a:solidFill>
                <a:latin typeface="Arial"/>
                <a:cs typeface="Arial"/>
              </a:rPr>
              <a:t>use</a:t>
            </a:r>
            <a:r>
              <a:rPr sz="900" spc="-25">
                <a:solidFill>
                  <a:srgbClr val="1F2A44"/>
                </a:solidFill>
                <a:latin typeface="Arial"/>
                <a:cs typeface="Arial"/>
              </a:rPr>
              <a:t> </a:t>
            </a:r>
            <a:r>
              <a:rPr sz="900">
                <a:solidFill>
                  <a:srgbClr val="1F2A44"/>
                </a:solidFill>
                <a:latin typeface="Arial"/>
                <a:cs typeface="Arial"/>
              </a:rPr>
              <a:t>only</a:t>
            </a:r>
            <a:r>
              <a:rPr sz="900" spc="-15">
                <a:solidFill>
                  <a:srgbClr val="1F2A44"/>
                </a:solidFill>
                <a:latin typeface="Arial"/>
                <a:cs typeface="Arial"/>
              </a:rPr>
              <a:t> </a:t>
            </a:r>
            <a:r>
              <a:rPr sz="900">
                <a:solidFill>
                  <a:srgbClr val="1F2A44"/>
                </a:solidFill>
                <a:latin typeface="Arial"/>
                <a:cs typeface="Arial"/>
              </a:rPr>
              <a:t>|</a:t>
            </a:r>
            <a:r>
              <a:rPr sz="900" spc="-10">
                <a:solidFill>
                  <a:srgbClr val="1F2A44"/>
                </a:solidFill>
                <a:latin typeface="Arial"/>
                <a:cs typeface="Arial"/>
              </a:rPr>
              <a:t> </a:t>
            </a:r>
            <a:r>
              <a:rPr sz="900">
                <a:solidFill>
                  <a:srgbClr val="1F2A44"/>
                </a:solidFill>
                <a:latin typeface="Arial"/>
                <a:cs typeface="Arial"/>
              </a:rPr>
              <a:t>Strictly</a:t>
            </a:r>
            <a:r>
              <a:rPr sz="900" spc="-30">
                <a:solidFill>
                  <a:srgbClr val="1F2A44"/>
                </a:solidFill>
                <a:latin typeface="Arial"/>
                <a:cs typeface="Arial"/>
              </a:rPr>
              <a:t> </a:t>
            </a:r>
            <a:r>
              <a:rPr sz="900">
                <a:solidFill>
                  <a:srgbClr val="1F2A44"/>
                </a:solidFill>
                <a:latin typeface="Arial"/>
                <a:cs typeface="Arial"/>
              </a:rPr>
              <a:t>confidential</a:t>
            </a:r>
            <a:r>
              <a:rPr sz="900" spc="-50">
                <a:solidFill>
                  <a:srgbClr val="1F2A44"/>
                </a:solidFill>
                <a:latin typeface="Arial"/>
                <a:cs typeface="Arial"/>
              </a:rPr>
              <a:t> |</a:t>
            </a:r>
            <a:endParaRPr sz="900">
              <a:latin typeface="Arial"/>
              <a:cs typeface="Arial"/>
            </a:endParaRPr>
          </a:p>
        </p:txBody>
      </p:sp>
      <p:sp>
        <p:nvSpPr>
          <p:cNvPr id="14" name="object 14">
            <a:extLst>
              <a:ext uri="{FF2B5EF4-FFF2-40B4-BE49-F238E27FC236}">
                <a16:creationId xmlns:a16="http://schemas.microsoft.com/office/drawing/2014/main" id="{74FFBEA8-2214-1821-4DBA-C22A0430EE0E}"/>
              </a:ext>
            </a:extLst>
          </p:cNvPr>
          <p:cNvSpPr txBox="1"/>
          <p:nvPr/>
        </p:nvSpPr>
        <p:spPr>
          <a:xfrm>
            <a:off x="8774430" y="6565493"/>
            <a:ext cx="96520" cy="166071"/>
          </a:xfrm>
          <a:prstGeom prst="rect">
            <a:avLst/>
          </a:prstGeom>
        </p:spPr>
        <p:txBody>
          <a:bodyPr vert="horz" wrap="square" lIns="0" tIns="12065" rIns="0" bIns="0" rtlCol="0">
            <a:spAutoFit/>
          </a:bodyPr>
          <a:lstStyle/>
          <a:p>
            <a:pPr marL="12700">
              <a:lnSpc>
                <a:spcPct val="100000"/>
              </a:lnSpc>
              <a:spcBef>
                <a:spcPts val="95"/>
              </a:spcBef>
            </a:pPr>
            <a:r>
              <a:rPr lang="en-AU" sz="1000" dirty="0">
                <a:latin typeface="Arial"/>
                <a:cs typeface="Arial"/>
              </a:rPr>
              <a:t>6</a:t>
            </a:r>
            <a:endParaRPr sz="1000" dirty="0">
              <a:latin typeface="Arial"/>
              <a:cs typeface="Arial"/>
            </a:endParaRPr>
          </a:p>
        </p:txBody>
      </p:sp>
      <p:sp>
        <p:nvSpPr>
          <p:cNvPr id="15" name="object 15">
            <a:extLst>
              <a:ext uri="{FF2B5EF4-FFF2-40B4-BE49-F238E27FC236}">
                <a16:creationId xmlns:a16="http://schemas.microsoft.com/office/drawing/2014/main" id="{4C1F869D-2B5F-6466-D9C7-32DD36263AA5}"/>
              </a:ext>
            </a:extLst>
          </p:cNvPr>
          <p:cNvSpPr txBox="1"/>
          <p:nvPr/>
        </p:nvSpPr>
        <p:spPr>
          <a:xfrm>
            <a:off x="374395" y="1297051"/>
            <a:ext cx="2749805" cy="4791696"/>
          </a:xfrm>
          <a:prstGeom prst="rect">
            <a:avLst/>
          </a:prstGeom>
        </p:spPr>
        <p:txBody>
          <a:bodyPr vert="horz" wrap="square" lIns="0" tIns="13335" rIns="0" bIns="0" rtlCol="0" anchor="t">
            <a:spAutoFit/>
          </a:bodyPr>
          <a:lstStyle/>
          <a:p>
            <a:pPr marL="12700">
              <a:lnSpc>
                <a:spcPct val="100000"/>
              </a:lnSpc>
              <a:spcBef>
                <a:spcPts val="885"/>
              </a:spcBef>
              <a:tabLst>
                <a:tab pos="182880" algn="l"/>
              </a:tabLst>
            </a:pPr>
            <a:r>
              <a:rPr lang="en-AU" sz="1600" b="1" dirty="0">
                <a:solidFill>
                  <a:srgbClr val="2C5596"/>
                </a:solidFill>
                <a:latin typeface="Georgia"/>
              </a:rPr>
              <a:t>Step 1 Cover adjustment (outside of the 6-week anniversary date)</a:t>
            </a:r>
          </a:p>
          <a:p>
            <a:pPr marL="184150" indent="-171450">
              <a:spcBef>
                <a:spcPts val="885"/>
              </a:spcBef>
              <a:buFont typeface="Arial" panose="020B0604020202020204" pitchFamily="34" charset="0"/>
              <a:buChar char="•"/>
              <a:tabLst>
                <a:tab pos="182880" algn="l"/>
              </a:tabLst>
            </a:pPr>
            <a:r>
              <a:rPr lang="en-AU" sz="1050" b="1" dirty="0">
                <a:solidFill>
                  <a:srgbClr val="1F2A44"/>
                </a:solidFill>
                <a:latin typeface="Arial"/>
                <a:cs typeface="Arial"/>
              </a:rPr>
              <a:t>1A</a:t>
            </a:r>
            <a:r>
              <a:rPr lang="en-AU" sz="1050" dirty="0">
                <a:solidFill>
                  <a:srgbClr val="1F2A44"/>
                </a:solidFill>
                <a:latin typeface="Arial"/>
                <a:cs typeface="Arial"/>
              </a:rPr>
              <a:t> - To assist you and your customer we have added a link to the </a:t>
            </a:r>
            <a:r>
              <a:rPr lang="en-AU" sz="1050" dirty="0" err="1">
                <a:solidFill>
                  <a:srgbClr val="1F2A44"/>
                </a:solidFill>
                <a:latin typeface="Arial"/>
                <a:cs typeface="Arial"/>
              </a:rPr>
              <a:t>MoneySmart’s</a:t>
            </a:r>
            <a:r>
              <a:rPr lang="en-AU" sz="1050" dirty="0">
                <a:solidFill>
                  <a:srgbClr val="1F2A44"/>
                </a:solidFill>
                <a:latin typeface="Arial"/>
                <a:cs typeface="Arial"/>
              </a:rPr>
              <a:t> insurance calculator as well as access to example scenarios for increasing and decreasing cover.</a:t>
            </a:r>
          </a:p>
          <a:p>
            <a:pPr marL="184150" indent="-171450">
              <a:spcBef>
                <a:spcPts val="885"/>
              </a:spcBef>
              <a:buFont typeface="Arial" panose="020B0604020202020204" pitchFamily="34" charset="0"/>
              <a:buChar char="•"/>
              <a:tabLst>
                <a:tab pos="182880" algn="l"/>
              </a:tabLst>
            </a:pPr>
            <a:r>
              <a:rPr lang="en-AU" sz="1050" dirty="0">
                <a:solidFill>
                  <a:srgbClr val="1F2A44"/>
                </a:solidFill>
                <a:latin typeface="Arial"/>
                <a:cs typeface="Arial"/>
              </a:rPr>
              <a:t>This screen will change depending on your customers cover options and any applicable optional benefits.</a:t>
            </a:r>
          </a:p>
          <a:p>
            <a:pPr marL="12700">
              <a:spcBef>
                <a:spcPts val="885"/>
              </a:spcBef>
              <a:tabLst>
                <a:tab pos="182880" algn="l"/>
              </a:tabLst>
            </a:pPr>
            <a:r>
              <a:rPr lang="en-AU" sz="1050" dirty="0">
                <a:solidFill>
                  <a:srgbClr val="1F2A44"/>
                </a:solidFill>
                <a:uFill>
                  <a:solidFill>
                    <a:srgbClr val="1F2A44"/>
                  </a:solidFill>
                </a:uFill>
                <a:latin typeface="Arial"/>
                <a:cs typeface="Arial"/>
              </a:rPr>
              <a:t>Click on </a:t>
            </a:r>
            <a:r>
              <a:rPr lang="en-AU" sz="1050" b="1" dirty="0">
                <a:solidFill>
                  <a:srgbClr val="1F2A44"/>
                </a:solidFill>
                <a:uFill>
                  <a:solidFill>
                    <a:srgbClr val="1F2A44"/>
                  </a:solidFill>
                </a:uFill>
                <a:latin typeface="Arial"/>
                <a:cs typeface="Arial"/>
              </a:rPr>
              <a:t>[Edit]</a:t>
            </a:r>
            <a:r>
              <a:rPr lang="en-AU" sz="1050" dirty="0">
                <a:solidFill>
                  <a:srgbClr val="1F2A44"/>
                </a:solidFill>
                <a:uFill>
                  <a:solidFill>
                    <a:srgbClr val="1F2A44"/>
                  </a:solidFill>
                </a:uFill>
                <a:latin typeface="Arial"/>
                <a:cs typeface="Arial"/>
              </a:rPr>
              <a:t> to adjust insured amount, waiting period, benefit period or remove benefit(s)</a:t>
            </a:r>
          </a:p>
          <a:p>
            <a:pPr marL="298450" indent="-285750">
              <a:spcBef>
                <a:spcPts val="885"/>
              </a:spcBef>
              <a:buFont typeface="Arial" panose="020B0604020202020204" pitchFamily="34" charset="0"/>
              <a:buChar char="•"/>
              <a:tabLst>
                <a:tab pos="182880" algn="l"/>
              </a:tabLst>
            </a:pPr>
            <a:r>
              <a:rPr lang="en-AU" sz="1050" b="1" dirty="0">
                <a:solidFill>
                  <a:srgbClr val="1F2A44"/>
                </a:solidFill>
                <a:uFill>
                  <a:solidFill>
                    <a:srgbClr val="1F2A44"/>
                  </a:solidFill>
                </a:uFill>
                <a:latin typeface="Arial"/>
                <a:cs typeface="Arial"/>
              </a:rPr>
              <a:t>1B</a:t>
            </a:r>
            <a:r>
              <a:rPr lang="en-AU" sz="1050" dirty="0">
                <a:solidFill>
                  <a:srgbClr val="1F2A44"/>
                </a:solidFill>
                <a:uFill>
                  <a:solidFill>
                    <a:srgbClr val="1F2A44"/>
                  </a:solidFill>
                </a:uFill>
                <a:latin typeface="Arial"/>
                <a:cs typeface="Arial"/>
              </a:rPr>
              <a:t> - Once you have selected the cover amount and subsequent benefits select </a:t>
            </a:r>
            <a:r>
              <a:rPr lang="en-AU" sz="1050" b="1" dirty="0">
                <a:solidFill>
                  <a:srgbClr val="1F2A44"/>
                </a:solidFill>
                <a:uFill>
                  <a:solidFill>
                    <a:srgbClr val="1F2A44"/>
                  </a:solidFill>
                </a:uFill>
                <a:latin typeface="Arial"/>
                <a:cs typeface="Arial"/>
              </a:rPr>
              <a:t>[Calculate]</a:t>
            </a:r>
          </a:p>
          <a:p>
            <a:pPr marL="298450" indent="-285750">
              <a:spcBef>
                <a:spcPts val="885"/>
              </a:spcBef>
              <a:buFont typeface="Arial" panose="020B0604020202020204" pitchFamily="34" charset="0"/>
              <a:buChar char="•"/>
              <a:tabLst>
                <a:tab pos="182880" algn="l"/>
              </a:tabLst>
            </a:pPr>
            <a:r>
              <a:rPr lang="en-AU" sz="1050" b="1" dirty="0">
                <a:solidFill>
                  <a:srgbClr val="1F2A44"/>
                </a:solidFill>
                <a:uFill>
                  <a:solidFill>
                    <a:srgbClr val="1F2A44"/>
                  </a:solidFill>
                </a:uFill>
                <a:latin typeface="Arial"/>
                <a:cs typeface="Arial"/>
              </a:rPr>
              <a:t>1C – </a:t>
            </a:r>
            <a:r>
              <a:rPr lang="en-AU" sz="1050" dirty="0">
                <a:solidFill>
                  <a:srgbClr val="1F2A44"/>
                </a:solidFill>
                <a:uFill>
                  <a:solidFill>
                    <a:srgbClr val="1F2A44"/>
                  </a:solidFill>
                </a:uFill>
                <a:latin typeface="Arial"/>
                <a:cs typeface="Arial"/>
              </a:rPr>
              <a:t>Review the proposed premium, and if accepted then select </a:t>
            </a:r>
            <a:r>
              <a:rPr lang="en-AU" sz="1050" b="1" dirty="0">
                <a:solidFill>
                  <a:srgbClr val="1F2A44"/>
                </a:solidFill>
                <a:uFill>
                  <a:solidFill>
                    <a:srgbClr val="1F2A44"/>
                  </a:solidFill>
                </a:uFill>
                <a:latin typeface="Arial"/>
                <a:cs typeface="Arial"/>
              </a:rPr>
              <a:t>[Update]</a:t>
            </a:r>
          </a:p>
          <a:p>
            <a:pPr marL="12700">
              <a:spcBef>
                <a:spcPts val="885"/>
              </a:spcBef>
              <a:tabLst>
                <a:tab pos="182880" algn="l"/>
              </a:tabLst>
            </a:pPr>
            <a:endParaRPr lang="en-AU" sz="1050" b="1" dirty="0">
              <a:solidFill>
                <a:srgbClr val="1F2A44"/>
              </a:solidFill>
              <a:uFill>
                <a:solidFill>
                  <a:srgbClr val="1F2A44"/>
                </a:solidFill>
              </a:uFill>
              <a:latin typeface="Arial"/>
              <a:cs typeface="Arial"/>
            </a:endParaRPr>
          </a:p>
          <a:p>
            <a:pPr marL="12700">
              <a:spcBef>
                <a:spcPts val="885"/>
              </a:spcBef>
              <a:tabLst>
                <a:tab pos="182880" algn="l"/>
              </a:tabLst>
            </a:pPr>
            <a:r>
              <a:rPr lang="en-AU" sz="1050" dirty="0">
                <a:solidFill>
                  <a:srgbClr val="1F2A44"/>
                </a:solidFill>
                <a:uFill>
                  <a:solidFill>
                    <a:srgbClr val="1F2A44"/>
                  </a:solidFill>
                </a:uFill>
                <a:latin typeface="Arial"/>
                <a:cs typeface="Arial"/>
              </a:rPr>
              <a:t>At any point within the tool, you can go back to reset all changes by selecting </a:t>
            </a:r>
            <a:r>
              <a:rPr lang="en-AU" sz="1050" b="1" dirty="0">
                <a:solidFill>
                  <a:srgbClr val="1F2A44"/>
                </a:solidFill>
                <a:uFill>
                  <a:solidFill>
                    <a:srgbClr val="1F2A44"/>
                  </a:solidFill>
                </a:uFill>
                <a:latin typeface="Arial"/>
                <a:cs typeface="Arial"/>
              </a:rPr>
              <a:t>[Reset to original]</a:t>
            </a:r>
            <a:r>
              <a:rPr lang="en-AU" sz="1050" dirty="0">
                <a:solidFill>
                  <a:srgbClr val="1F2A44"/>
                </a:solidFill>
                <a:uFill>
                  <a:solidFill>
                    <a:srgbClr val="1F2A44"/>
                  </a:solidFill>
                </a:uFill>
                <a:latin typeface="Arial"/>
                <a:cs typeface="Arial"/>
              </a:rPr>
              <a:t> then select </a:t>
            </a:r>
            <a:r>
              <a:rPr lang="en-AU" sz="1050" b="1" dirty="0">
                <a:solidFill>
                  <a:srgbClr val="1F2A44"/>
                </a:solidFill>
                <a:uFill>
                  <a:solidFill>
                    <a:srgbClr val="1F2A44"/>
                  </a:solidFill>
                </a:uFill>
                <a:latin typeface="Arial"/>
                <a:cs typeface="Arial"/>
              </a:rPr>
              <a:t>[Update]</a:t>
            </a:r>
          </a:p>
        </p:txBody>
      </p:sp>
      <p:sp>
        <p:nvSpPr>
          <p:cNvPr id="16" name="object 16">
            <a:extLst>
              <a:ext uri="{FF2B5EF4-FFF2-40B4-BE49-F238E27FC236}">
                <a16:creationId xmlns:a16="http://schemas.microsoft.com/office/drawing/2014/main" id="{7C170EE7-7744-A23B-9092-74E39073A673}"/>
              </a:ext>
            </a:extLst>
          </p:cNvPr>
          <p:cNvSpPr/>
          <p:nvPr/>
        </p:nvSpPr>
        <p:spPr>
          <a:xfrm>
            <a:off x="3325367" y="1339596"/>
            <a:ext cx="0" cy="4896485"/>
          </a:xfrm>
          <a:custGeom>
            <a:avLst/>
            <a:gdLst/>
            <a:ahLst/>
            <a:cxnLst/>
            <a:rect l="l" t="t" r="r" b="b"/>
            <a:pathLst>
              <a:path h="4896485">
                <a:moveTo>
                  <a:pt x="0" y="0"/>
                </a:moveTo>
                <a:lnTo>
                  <a:pt x="0" y="4895875"/>
                </a:lnTo>
              </a:path>
            </a:pathLst>
          </a:custGeom>
          <a:ln w="6350">
            <a:solidFill>
              <a:srgbClr val="7964B1"/>
            </a:solidFill>
          </a:ln>
        </p:spPr>
        <p:txBody>
          <a:bodyPr wrap="square" lIns="0" tIns="0" rIns="0" bIns="0" rtlCol="0"/>
          <a:lstStyle/>
          <a:p>
            <a:endParaRPr/>
          </a:p>
        </p:txBody>
      </p:sp>
      <p:cxnSp>
        <p:nvCxnSpPr>
          <p:cNvPr id="18" name="Straight Connector 17">
            <a:extLst>
              <a:ext uri="{FF2B5EF4-FFF2-40B4-BE49-F238E27FC236}">
                <a16:creationId xmlns:a16="http://schemas.microsoft.com/office/drawing/2014/main" id="{873B8382-1D7C-150B-F960-FAC8BFAF3682}"/>
              </a:ext>
            </a:extLst>
          </p:cNvPr>
          <p:cNvCxnSpPr>
            <a:cxnSpLocks/>
          </p:cNvCxnSpPr>
          <p:nvPr/>
        </p:nvCxnSpPr>
        <p:spPr>
          <a:xfrm>
            <a:off x="3326009" y="1340163"/>
            <a:ext cx="0" cy="4895880"/>
          </a:xfrm>
          <a:prstGeom prst="line">
            <a:avLst/>
          </a:prstGeom>
          <a:ln w="6350">
            <a:solidFill>
              <a:srgbClr val="7964B1"/>
            </a:solidFill>
          </a:ln>
        </p:spPr>
      </p:cxnSp>
      <p:pic>
        <p:nvPicPr>
          <p:cNvPr id="20" name="Picture 19">
            <a:extLst>
              <a:ext uri="{FF2B5EF4-FFF2-40B4-BE49-F238E27FC236}">
                <a16:creationId xmlns:a16="http://schemas.microsoft.com/office/drawing/2014/main" id="{F6220EF2-EAAA-59FE-8A41-B04612565FA0}"/>
              </a:ext>
            </a:extLst>
          </p:cNvPr>
          <p:cNvPicPr>
            <a:picLocks noChangeAspect="1"/>
          </p:cNvPicPr>
          <p:nvPr/>
        </p:nvPicPr>
        <p:blipFill>
          <a:blip r:embed="rId2"/>
          <a:stretch>
            <a:fillRect/>
          </a:stretch>
        </p:blipFill>
        <p:spPr>
          <a:xfrm>
            <a:off x="4553068" y="1159781"/>
            <a:ext cx="3895274" cy="1553113"/>
          </a:xfrm>
          <a:prstGeom prst="rect">
            <a:avLst/>
          </a:prstGeom>
        </p:spPr>
      </p:pic>
      <p:sp>
        <p:nvSpPr>
          <p:cNvPr id="22" name="Oval 21">
            <a:extLst>
              <a:ext uri="{FF2B5EF4-FFF2-40B4-BE49-F238E27FC236}">
                <a16:creationId xmlns:a16="http://schemas.microsoft.com/office/drawing/2014/main" id="{68B98D7C-6309-28A2-53DF-0A9DC8067459}"/>
              </a:ext>
            </a:extLst>
          </p:cNvPr>
          <p:cNvSpPr/>
          <p:nvPr/>
        </p:nvSpPr>
        <p:spPr>
          <a:xfrm>
            <a:off x="3596005" y="1662352"/>
            <a:ext cx="659013" cy="44307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t>1A</a:t>
            </a:r>
          </a:p>
        </p:txBody>
      </p:sp>
      <p:pic>
        <p:nvPicPr>
          <p:cNvPr id="26" name="Picture 25">
            <a:extLst>
              <a:ext uri="{FF2B5EF4-FFF2-40B4-BE49-F238E27FC236}">
                <a16:creationId xmlns:a16="http://schemas.microsoft.com/office/drawing/2014/main" id="{07EFCF04-C974-8B50-1EB5-0C9992132860}"/>
              </a:ext>
            </a:extLst>
          </p:cNvPr>
          <p:cNvPicPr>
            <a:picLocks noChangeAspect="1"/>
          </p:cNvPicPr>
          <p:nvPr/>
        </p:nvPicPr>
        <p:blipFill>
          <a:blip r:embed="rId3"/>
          <a:stretch>
            <a:fillRect/>
          </a:stretch>
        </p:blipFill>
        <p:spPr>
          <a:xfrm>
            <a:off x="4573431" y="2853545"/>
            <a:ext cx="2543650" cy="1501603"/>
          </a:xfrm>
          <a:prstGeom prst="rect">
            <a:avLst/>
          </a:prstGeom>
        </p:spPr>
      </p:pic>
      <p:sp>
        <p:nvSpPr>
          <p:cNvPr id="27" name="Oval 26">
            <a:extLst>
              <a:ext uri="{FF2B5EF4-FFF2-40B4-BE49-F238E27FC236}">
                <a16:creationId xmlns:a16="http://schemas.microsoft.com/office/drawing/2014/main" id="{0AB2E4BC-599F-89E7-7ADD-82C9BEFED6C7}"/>
              </a:ext>
            </a:extLst>
          </p:cNvPr>
          <p:cNvSpPr/>
          <p:nvPr/>
        </p:nvSpPr>
        <p:spPr>
          <a:xfrm>
            <a:off x="3596004" y="3207465"/>
            <a:ext cx="659013" cy="44307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t>1B</a:t>
            </a:r>
          </a:p>
        </p:txBody>
      </p:sp>
      <p:pic>
        <p:nvPicPr>
          <p:cNvPr id="29" name="Picture 28">
            <a:extLst>
              <a:ext uri="{FF2B5EF4-FFF2-40B4-BE49-F238E27FC236}">
                <a16:creationId xmlns:a16="http://schemas.microsoft.com/office/drawing/2014/main" id="{E3E88633-4BEF-6191-3AEF-C51C5E97AEC5}"/>
              </a:ext>
            </a:extLst>
          </p:cNvPr>
          <p:cNvPicPr>
            <a:picLocks noChangeAspect="1"/>
          </p:cNvPicPr>
          <p:nvPr/>
        </p:nvPicPr>
        <p:blipFill>
          <a:blip r:embed="rId4"/>
          <a:stretch>
            <a:fillRect/>
          </a:stretch>
        </p:blipFill>
        <p:spPr>
          <a:xfrm>
            <a:off x="4526298" y="4558496"/>
            <a:ext cx="3110860" cy="1489443"/>
          </a:xfrm>
          <a:prstGeom prst="rect">
            <a:avLst/>
          </a:prstGeom>
        </p:spPr>
      </p:pic>
      <p:sp>
        <p:nvSpPr>
          <p:cNvPr id="30" name="Oval 29">
            <a:extLst>
              <a:ext uri="{FF2B5EF4-FFF2-40B4-BE49-F238E27FC236}">
                <a16:creationId xmlns:a16="http://schemas.microsoft.com/office/drawing/2014/main" id="{EFA01D45-D863-F8C2-7CFF-B3CC9C8A62BD}"/>
              </a:ext>
            </a:extLst>
          </p:cNvPr>
          <p:cNvSpPr/>
          <p:nvPr/>
        </p:nvSpPr>
        <p:spPr>
          <a:xfrm>
            <a:off x="3596003" y="4860147"/>
            <a:ext cx="659013" cy="44307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t>1C</a:t>
            </a:r>
          </a:p>
        </p:txBody>
      </p:sp>
    </p:spTree>
    <p:extLst>
      <p:ext uri="{BB962C8B-B14F-4D97-AF65-F5344CB8AC3E}">
        <p14:creationId xmlns:p14="http://schemas.microsoft.com/office/powerpoint/2010/main" val="824540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624E3-0EB5-CC97-0735-1D62AA307968}"/>
            </a:ext>
          </a:extLst>
        </p:cNvPr>
        <p:cNvGrpSpPr/>
        <p:nvPr/>
      </p:nvGrpSpPr>
      <p:grpSpPr>
        <a:xfrm>
          <a:off x="0" y="0"/>
          <a:ext cx="0" cy="0"/>
          <a:chOff x="0" y="0"/>
          <a:chExt cx="0" cy="0"/>
        </a:xfrm>
      </p:grpSpPr>
      <p:sp>
        <p:nvSpPr>
          <p:cNvPr id="12" name="object 12">
            <a:extLst>
              <a:ext uri="{FF2B5EF4-FFF2-40B4-BE49-F238E27FC236}">
                <a16:creationId xmlns:a16="http://schemas.microsoft.com/office/drawing/2014/main" id="{B2C4981C-4D56-8189-D637-E86379EEC138}"/>
              </a:ext>
            </a:extLst>
          </p:cNvPr>
          <p:cNvSpPr txBox="1">
            <a:spLocks noGrp="1"/>
          </p:cNvSpPr>
          <p:nvPr>
            <p:ph type="title"/>
          </p:nvPr>
        </p:nvSpPr>
        <p:spPr>
          <a:xfrm>
            <a:off x="419201" y="230504"/>
            <a:ext cx="4533799" cy="443070"/>
          </a:xfrm>
          <a:prstGeom prst="rect">
            <a:avLst/>
          </a:prstGeom>
        </p:spPr>
        <p:txBody>
          <a:bodyPr vert="horz" wrap="square" lIns="0" tIns="12065" rIns="0" bIns="0" rtlCol="0">
            <a:spAutoFit/>
          </a:bodyPr>
          <a:lstStyle/>
          <a:p>
            <a:pPr marL="12700">
              <a:lnSpc>
                <a:spcPct val="100000"/>
              </a:lnSpc>
              <a:spcBef>
                <a:spcPts val="95"/>
              </a:spcBef>
            </a:pPr>
            <a:r>
              <a:rPr lang="en-AU"/>
              <a:t>Cover adjustment tool</a:t>
            </a:r>
            <a:endParaRPr spc="-10"/>
          </a:p>
        </p:txBody>
      </p:sp>
      <p:sp>
        <p:nvSpPr>
          <p:cNvPr id="13" name="object 13">
            <a:extLst>
              <a:ext uri="{FF2B5EF4-FFF2-40B4-BE49-F238E27FC236}">
                <a16:creationId xmlns:a16="http://schemas.microsoft.com/office/drawing/2014/main" id="{79519E74-6FEC-01B9-2198-3CAB5EC6D8D5}"/>
              </a:ext>
            </a:extLst>
          </p:cNvPr>
          <p:cNvSpPr txBox="1"/>
          <p:nvPr/>
        </p:nvSpPr>
        <p:spPr>
          <a:xfrm>
            <a:off x="6463410" y="6573723"/>
            <a:ext cx="2006600" cy="162560"/>
          </a:xfrm>
          <a:prstGeom prst="rect">
            <a:avLst/>
          </a:prstGeom>
        </p:spPr>
        <p:txBody>
          <a:bodyPr vert="horz" wrap="square" lIns="0" tIns="12700" rIns="0" bIns="0" rtlCol="0">
            <a:spAutoFit/>
          </a:bodyPr>
          <a:lstStyle/>
          <a:p>
            <a:pPr marL="12700">
              <a:lnSpc>
                <a:spcPct val="100000"/>
              </a:lnSpc>
              <a:spcBef>
                <a:spcPts val="100"/>
              </a:spcBef>
            </a:pPr>
            <a:r>
              <a:rPr sz="900">
                <a:solidFill>
                  <a:srgbClr val="1F2A44"/>
                </a:solidFill>
                <a:latin typeface="Arial"/>
                <a:cs typeface="Arial"/>
              </a:rPr>
              <a:t>External</a:t>
            </a:r>
            <a:r>
              <a:rPr sz="900" spc="-10">
                <a:solidFill>
                  <a:srgbClr val="1F2A44"/>
                </a:solidFill>
                <a:latin typeface="Arial"/>
                <a:cs typeface="Arial"/>
              </a:rPr>
              <a:t> </a:t>
            </a:r>
            <a:r>
              <a:rPr sz="900">
                <a:solidFill>
                  <a:srgbClr val="1F2A44"/>
                </a:solidFill>
                <a:latin typeface="Arial"/>
                <a:cs typeface="Arial"/>
              </a:rPr>
              <a:t>use</a:t>
            </a:r>
            <a:r>
              <a:rPr sz="900" spc="-25">
                <a:solidFill>
                  <a:srgbClr val="1F2A44"/>
                </a:solidFill>
                <a:latin typeface="Arial"/>
                <a:cs typeface="Arial"/>
              </a:rPr>
              <a:t> </a:t>
            </a:r>
            <a:r>
              <a:rPr sz="900">
                <a:solidFill>
                  <a:srgbClr val="1F2A44"/>
                </a:solidFill>
                <a:latin typeface="Arial"/>
                <a:cs typeface="Arial"/>
              </a:rPr>
              <a:t>only</a:t>
            </a:r>
            <a:r>
              <a:rPr sz="900" spc="-15">
                <a:solidFill>
                  <a:srgbClr val="1F2A44"/>
                </a:solidFill>
                <a:latin typeface="Arial"/>
                <a:cs typeface="Arial"/>
              </a:rPr>
              <a:t> </a:t>
            </a:r>
            <a:r>
              <a:rPr sz="900">
                <a:solidFill>
                  <a:srgbClr val="1F2A44"/>
                </a:solidFill>
                <a:latin typeface="Arial"/>
                <a:cs typeface="Arial"/>
              </a:rPr>
              <a:t>|</a:t>
            </a:r>
            <a:r>
              <a:rPr sz="900" spc="-10">
                <a:solidFill>
                  <a:srgbClr val="1F2A44"/>
                </a:solidFill>
                <a:latin typeface="Arial"/>
                <a:cs typeface="Arial"/>
              </a:rPr>
              <a:t> </a:t>
            </a:r>
            <a:r>
              <a:rPr sz="900">
                <a:solidFill>
                  <a:srgbClr val="1F2A44"/>
                </a:solidFill>
                <a:latin typeface="Arial"/>
                <a:cs typeface="Arial"/>
              </a:rPr>
              <a:t>Strictly</a:t>
            </a:r>
            <a:r>
              <a:rPr sz="900" spc="-30">
                <a:solidFill>
                  <a:srgbClr val="1F2A44"/>
                </a:solidFill>
                <a:latin typeface="Arial"/>
                <a:cs typeface="Arial"/>
              </a:rPr>
              <a:t> </a:t>
            </a:r>
            <a:r>
              <a:rPr sz="900">
                <a:solidFill>
                  <a:srgbClr val="1F2A44"/>
                </a:solidFill>
                <a:latin typeface="Arial"/>
                <a:cs typeface="Arial"/>
              </a:rPr>
              <a:t>confidential</a:t>
            </a:r>
            <a:r>
              <a:rPr sz="900" spc="-50">
                <a:solidFill>
                  <a:srgbClr val="1F2A44"/>
                </a:solidFill>
                <a:latin typeface="Arial"/>
                <a:cs typeface="Arial"/>
              </a:rPr>
              <a:t> |</a:t>
            </a:r>
            <a:endParaRPr sz="900">
              <a:latin typeface="Arial"/>
              <a:cs typeface="Arial"/>
            </a:endParaRPr>
          </a:p>
        </p:txBody>
      </p:sp>
      <p:sp>
        <p:nvSpPr>
          <p:cNvPr id="14" name="object 14">
            <a:extLst>
              <a:ext uri="{FF2B5EF4-FFF2-40B4-BE49-F238E27FC236}">
                <a16:creationId xmlns:a16="http://schemas.microsoft.com/office/drawing/2014/main" id="{46E2D705-5DF7-5039-072D-F6D25B6F246E}"/>
              </a:ext>
            </a:extLst>
          </p:cNvPr>
          <p:cNvSpPr txBox="1"/>
          <p:nvPr/>
        </p:nvSpPr>
        <p:spPr>
          <a:xfrm>
            <a:off x="8774430" y="6565493"/>
            <a:ext cx="96520" cy="166071"/>
          </a:xfrm>
          <a:prstGeom prst="rect">
            <a:avLst/>
          </a:prstGeom>
        </p:spPr>
        <p:txBody>
          <a:bodyPr vert="horz" wrap="square" lIns="0" tIns="12065" rIns="0" bIns="0" rtlCol="0">
            <a:spAutoFit/>
          </a:bodyPr>
          <a:lstStyle/>
          <a:p>
            <a:pPr marL="12700">
              <a:lnSpc>
                <a:spcPct val="100000"/>
              </a:lnSpc>
              <a:spcBef>
                <a:spcPts val="95"/>
              </a:spcBef>
            </a:pPr>
            <a:r>
              <a:rPr lang="en-AU" sz="1000" dirty="0">
                <a:latin typeface="Arial"/>
                <a:cs typeface="Arial"/>
              </a:rPr>
              <a:t>7</a:t>
            </a:r>
            <a:endParaRPr sz="1000" dirty="0">
              <a:latin typeface="Arial"/>
              <a:cs typeface="Arial"/>
            </a:endParaRPr>
          </a:p>
        </p:txBody>
      </p:sp>
      <p:sp>
        <p:nvSpPr>
          <p:cNvPr id="15" name="object 15">
            <a:extLst>
              <a:ext uri="{FF2B5EF4-FFF2-40B4-BE49-F238E27FC236}">
                <a16:creationId xmlns:a16="http://schemas.microsoft.com/office/drawing/2014/main" id="{136EA56B-80A3-B273-CD92-F5719AFC35B4}"/>
              </a:ext>
            </a:extLst>
          </p:cNvPr>
          <p:cNvSpPr txBox="1"/>
          <p:nvPr/>
        </p:nvSpPr>
        <p:spPr>
          <a:xfrm>
            <a:off x="374395" y="1297051"/>
            <a:ext cx="2749805" cy="3891450"/>
          </a:xfrm>
          <a:prstGeom prst="rect">
            <a:avLst/>
          </a:prstGeom>
        </p:spPr>
        <p:txBody>
          <a:bodyPr vert="horz" wrap="square" lIns="0" tIns="13335" rIns="0" bIns="0" rtlCol="0">
            <a:spAutoFit/>
          </a:bodyPr>
          <a:lstStyle/>
          <a:p>
            <a:pPr marL="12700">
              <a:spcBef>
                <a:spcPts val="885"/>
              </a:spcBef>
              <a:tabLst>
                <a:tab pos="182880" algn="l"/>
              </a:tabLst>
            </a:pPr>
            <a:r>
              <a:rPr lang="en-AU" sz="1050" dirty="0">
                <a:solidFill>
                  <a:srgbClr val="1F2A44"/>
                </a:solidFill>
                <a:uFill>
                  <a:solidFill>
                    <a:srgbClr val="1F2A44"/>
                  </a:solidFill>
                </a:uFill>
                <a:latin typeface="Arial"/>
                <a:cs typeface="Arial"/>
              </a:rPr>
              <a:t>The bottom of the screen will display the current premium and the proposed premium amount </a:t>
            </a:r>
            <a:r>
              <a:rPr lang="en-AU" sz="1050" dirty="0">
                <a:solidFill>
                  <a:schemeClr val="tx1"/>
                </a:solidFill>
                <a:uFill>
                  <a:solidFill>
                    <a:srgbClr val="1F2A44"/>
                  </a:solidFill>
                </a:uFill>
                <a:latin typeface="Arial"/>
                <a:cs typeface="Arial"/>
              </a:rPr>
              <a:t>which will </a:t>
            </a:r>
            <a:r>
              <a:rPr lang="en-AU" sz="1050" dirty="0">
                <a:solidFill>
                  <a:srgbClr val="1F2A44"/>
                </a:solidFill>
                <a:uFill>
                  <a:solidFill>
                    <a:srgbClr val="1F2A44"/>
                  </a:solidFill>
                </a:uFill>
                <a:latin typeface="Arial"/>
                <a:cs typeface="Arial"/>
              </a:rPr>
              <a:t>include all fees and charges</a:t>
            </a:r>
          </a:p>
          <a:p>
            <a:pPr marL="184150" indent="-171450">
              <a:spcBef>
                <a:spcPts val="885"/>
              </a:spcBef>
              <a:buFont typeface="Arial" panose="020B0604020202020204" pitchFamily="34" charset="0"/>
              <a:buChar char="•"/>
              <a:tabLst>
                <a:tab pos="182880" algn="l"/>
              </a:tabLst>
            </a:pPr>
            <a:r>
              <a:rPr lang="en-AU" sz="1050" b="1" dirty="0">
                <a:solidFill>
                  <a:srgbClr val="1F2A44"/>
                </a:solidFill>
                <a:uFill>
                  <a:solidFill>
                    <a:srgbClr val="1F2A44"/>
                  </a:solidFill>
                </a:uFill>
                <a:latin typeface="Arial"/>
                <a:cs typeface="Arial"/>
              </a:rPr>
              <a:t>1D</a:t>
            </a:r>
            <a:r>
              <a:rPr lang="en-AU" sz="1050" dirty="0">
                <a:solidFill>
                  <a:srgbClr val="1F2A44"/>
                </a:solidFill>
                <a:uFill>
                  <a:solidFill>
                    <a:srgbClr val="1F2A44"/>
                  </a:solidFill>
                </a:uFill>
                <a:latin typeface="Arial"/>
                <a:cs typeface="Arial"/>
              </a:rPr>
              <a:t> - Select </a:t>
            </a:r>
            <a:r>
              <a:rPr lang="en-AU" sz="1050" b="1" dirty="0">
                <a:solidFill>
                  <a:srgbClr val="1F2A44"/>
                </a:solidFill>
                <a:uFill>
                  <a:solidFill>
                    <a:srgbClr val="1F2A44"/>
                  </a:solidFill>
                </a:uFill>
                <a:latin typeface="Arial"/>
                <a:cs typeface="Arial"/>
              </a:rPr>
              <a:t>[Cover review] </a:t>
            </a:r>
            <a:r>
              <a:rPr lang="en-AU" sz="1050" dirty="0">
                <a:solidFill>
                  <a:srgbClr val="1F2A44"/>
                </a:solidFill>
                <a:uFill>
                  <a:solidFill>
                    <a:srgbClr val="1F2A44"/>
                  </a:solidFill>
                </a:uFill>
                <a:latin typeface="Arial"/>
                <a:cs typeface="Arial"/>
              </a:rPr>
              <a:t>for next steps</a:t>
            </a:r>
          </a:p>
          <a:p>
            <a:pPr marL="184150" indent="-171450">
              <a:spcBef>
                <a:spcPts val="885"/>
              </a:spcBef>
              <a:buFont typeface="Arial" panose="020B0604020202020204" pitchFamily="34" charset="0"/>
              <a:buChar char="•"/>
              <a:tabLst>
                <a:tab pos="182880" algn="l"/>
              </a:tabLst>
            </a:pPr>
            <a:endParaRPr lang="en-AU" sz="1050" dirty="0">
              <a:solidFill>
                <a:srgbClr val="1F2A44"/>
              </a:solidFill>
              <a:uFill>
                <a:solidFill>
                  <a:srgbClr val="1F2A44"/>
                </a:solidFill>
              </a:uFill>
              <a:latin typeface="Arial"/>
              <a:cs typeface="Arial"/>
            </a:endParaRPr>
          </a:p>
          <a:p>
            <a:pPr marL="12700">
              <a:spcBef>
                <a:spcPts val="885"/>
              </a:spcBef>
              <a:tabLst>
                <a:tab pos="182880" algn="l"/>
              </a:tabLst>
            </a:pPr>
            <a:r>
              <a:rPr lang="en-AU" sz="1050" b="1" dirty="0">
                <a:solidFill>
                  <a:srgbClr val="1F2A44"/>
                </a:solidFill>
                <a:uFill>
                  <a:solidFill>
                    <a:srgbClr val="1F2A44"/>
                  </a:solidFill>
                </a:uFill>
                <a:latin typeface="Arial"/>
                <a:cs typeface="Arial"/>
              </a:rPr>
              <a:t>IMPORTANT:  Cover adjustment requests made within 6 weeks of the customers anniversary date</a:t>
            </a:r>
          </a:p>
          <a:p>
            <a:pPr marL="12700">
              <a:spcBef>
                <a:spcPts val="885"/>
              </a:spcBef>
              <a:tabLst>
                <a:tab pos="182880" algn="l"/>
              </a:tabLst>
            </a:pPr>
            <a:r>
              <a:rPr lang="en-AU" sz="1050" dirty="0">
                <a:solidFill>
                  <a:srgbClr val="1F2A44"/>
                </a:solidFill>
                <a:uFill>
                  <a:solidFill>
                    <a:srgbClr val="1F2A44"/>
                  </a:solidFill>
                </a:uFill>
                <a:latin typeface="Arial"/>
                <a:cs typeface="Arial"/>
              </a:rPr>
              <a:t>If your customer is </a:t>
            </a:r>
            <a:r>
              <a:rPr lang="en-AU" sz="1050" dirty="0">
                <a:solidFill>
                  <a:schemeClr val="tx1"/>
                </a:solidFill>
                <a:uFill>
                  <a:solidFill>
                    <a:srgbClr val="1F2A44"/>
                  </a:solidFill>
                </a:uFill>
                <a:latin typeface="Arial"/>
                <a:cs typeface="Arial"/>
              </a:rPr>
              <a:t>in their renewal cycle, you can view their policy breakdown. This will display their current </a:t>
            </a:r>
            <a:r>
              <a:rPr lang="en-AU" sz="1050" dirty="0">
                <a:solidFill>
                  <a:srgbClr val="1F2A44"/>
                </a:solidFill>
                <a:uFill>
                  <a:solidFill>
                    <a:srgbClr val="1F2A44"/>
                  </a:solidFill>
                </a:uFill>
                <a:latin typeface="Arial"/>
                <a:cs typeface="Arial"/>
              </a:rPr>
              <a:t>premium as well as their premium at their anniversary date.</a:t>
            </a:r>
          </a:p>
          <a:p>
            <a:pPr marL="12700">
              <a:spcBef>
                <a:spcPts val="885"/>
              </a:spcBef>
              <a:tabLst>
                <a:tab pos="182880" algn="l"/>
              </a:tabLst>
            </a:pPr>
            <a:r>
              <a:rPr lang="en-AU" sz="1050" dirty="0">
                <a:solidFill>
                  <a:srgbClr val="1F2A44"/>
                </a:solidFill>
                <a:uFill>
                  <a:solidFill>
                    <a:srgbClr val="1F2A44"/>
                  </a:solidFill>
                </a:uFill>
                <a:latin typeface="Arial"/>
                <a:cs typeface="Arial"/>
              </a:rPr>
              <a:t>If a change request is made, this will only be actioned at the anniversary date.</a:t>
            </a:r>
          </a:p>
          <a:p>
            <a:pPr marL="12700">
              <a:spcBef>
                <a:spcPts val="885"/>
              </a:spcBef>
              <a:tabLst>
                <a:tab pos="182880" algn="l"/>
              </a:tabLst>
            </a:pPr>
            <a:r>
              <a:rPr lang="en-AU" sz="1050" dirty="0">
                <a:solidFill>
                  <a:srgbClr val="1F2A44"/>
                </a:solidFill>
                <a:uFill>
                  <a:solidFill>
                    <a:srgbClr val="1F2A44"/>
                  </a:solidFill>
                </a:uFill>
                <a:latin typeface="Arial"/>
                <a:cs typeface="Arial"/>
              </a:rPr>
              <a:t>No changes can be applied to the customers account within 6 weeks of their policy anniversary date. </a:t>
            </a:r>
          </a:p>
          <a:p>
            <a:pPr marL="12700">
              <a:spcBef>
                <a:spcPts val="885"/>
              </a:spcBef>
              <a:tabLst>
                <a:tab pos="182880" algn="l"/>
              </a:tabLst>
            </a:pPr>
            <a:endParaRPr lang="en-AU" sz="1050" dirty="0">
              <a:solidFill>
                <a:srgbClr val="1F2A44"/>
              </a:solidFill>
              <a:uFill>
                <a:solidFill>
                  <a:srgbClr val="1F2A44"/>
                </a:solidFill>
              </a:uFill>
              <a:latin typeface="Arial"/>
              <a:cs typeface="Arial"/>
            </a:endParaRPr>
          </a:p>
        </p:txBody>
      </p:sp>
      <p:sp>
        <p:nvSpPr>
          <p:cNvPr id="16" name="object 16">
            <a:extLst>
              <a:ext uri="{FF2B5EF4-FFF2-40B4-BE49-F238E27FC236}">
                <a16:creationId xmlns:a16="http://schemas.microsoft.com/office/drawing/2014/main" id="{82277BD0-EA19-FD02-96EC-0497EFB3899F}"/>
              </a:ext>
            </a:extLst>
          </p:cNvPr>
          <p:cNvSpPr/>
          <p:nvPr/>
        </p:nvSpPr>
        <p:spPr>
          <a:xfrm>
            <a:off x="3325367" y="1339596"/>
            <a:ext cx="0" cy="4896485"/>
          </a:xfrm>
          <a:custGeom>
            <a:avLst/>
            <a:gdLst/>
            <a:ahLst/>
            <a:cxnLst/>
            <a:rect l="l" t="t" r="r" b="b"/>
            <a:pathLst>
              <a:path h="4896485">
                <a:moveTo>
                  <a:pt x="0" y="0"/>
                </a:moveTo>
                <a:lnTo>
                  <a:pt x="0" y="4895875"/>
                </a:lnTo>
              </a:path>
            </a:pathLst>
          </a:custGeom>
          <a:ln w="6350">
            <a:solidFill>
              <a:srgbClr val="7964B1"/>
            </a:solidFill>
          </a:ln>
        </p:spPr>
        <p:txBody>
          <a:bodyPr wrap="square" lIns="0" tIns="0" rIns="0" bIns="0" rtlCol="0"/>
          <a:lstStyle/>
          <a:p>
            <a:endParaRPr/>
          </a:p>
        </p:txBody>
      </p:sp>
      <p:cxnSp>
        <p:nvCxnSpPr>
          <p:cNvPr id="18" name="Straight Connector 17">
            <a:extLst>
              <a:ext uri="{FF2B5EF4-FFF2-40B4-BE49-F238E27FC236}">
                <a16:creationId xmlns:a16="http://schemas.microsoft.com/office/drawing/2014/main" id="{0596BB17-65E6-CEC5-8286-511C7E833B4F}"/>
              </a:ext>
            </a:extLst>
          </p:cNvPr>
          <p:cNvCxnSpPr>
            <a:cxnSpLocks/>
          </p:cNvCxnSpPr>
          <p:nvPr/>
        </p:nvCxnSpPr>
        <p:spPr>
          <a:xfrm>
            <a:off x="3326009" y="1340163"/>
            <a:ext cx="0" cy="4895880"/>
          </a:xfrm>
          <a:prstGeom prst="line">
            <a:avLst/>
          </a:prstGeom>
          <a:ln w="6350">
            <a:solidFill>
              <a:srgbClr val="7964B1"/>
            </a:solidFill>
          </a:ln>
        </p:spPr>
      </p:cxnSp>
      <p:sp>
        <p:nvSpPr>
          <p:cNvPr id="22" name="Oval 21">
            <a:extLst>
              <a:ext uri="{FF2B5EF4-FFF2-40B4-BE49-F238E27FC236}">
                <a16:creationId xmlns:a16="http://schemas.microsoft.com/office/drawing/2014/main" id="{4D5D4B66-A2EE-5C87-6393-99BEF246C1E1}"/>
              </a:ext>
            </a:extLst>
          </p:cNvPr>
          <p:cNvSpPr/>
          <p:nvPr/>
        </p:nvSpPr>
        <p:spPr>
          <a:xfrm>
            <a:off x="8411755" y="6017283"/>
            <a:ext cx="659013" cy="44307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a:t>1D</a:t>
            </a:r>
          </a:p>
        </p:txBody>
      </p:sp>
      <p:pic>
        <p:nvPicPr>
          <p:cNvPr id="5" name="Picture 4">
            <a:extLst>
              <a:ext uri="{FF2B5EF4-FFF2-40B4-BE49-F238E27FC236}">
                <a16:creationId xmlns:a16="http://schemas.microsoft.com/office/drawing/2014/main" id="{768A9AAB-639C-9B9D-390A-C270A5CF80C0}"/>
              </a:ext>
            </a:extLst>
          </p:cNvPr>
          <p:cNvPicPr>
            <a:picLocks noChangeAspect="1"/>
          </p:cNvPicPr>
          <p:nvPr/>
        </p:nvPicPr>
        <p:blipFill>
          <a:blip r:embed="rId2"/>
          <a:stretch>
            <a:fillRect/>
          </a:stretch>
        </p:blipFill>
        <p:spPr>
          <a:xfrm>
            <a:off x="3705684" y="1344078"/>
            <a:ext cx="4904914" cy="4733497"/>
          </a:xfrm>
          <a:prstGeom prst="rect">
            <a:avLst/>
          </a:prstGeom>
        </p:spPr>
      </p:pic>
    </p:spTree>
    <p:extLst>
      <p:ext uri="{BB962C8B-B14F-4D97-AF65-F5344CB8AC3E}">
        <p14:creationId xmlns:p14="http://schemas.microsoft.com/office/powerpoint/2010/main" val="952177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F5C6F4-B22A-EFEC-0FE4-15F4C8B75B7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95C6501-B5A9-AF00-0972-D54CC5EB0F90}"/>
              </a:ext>
            </a:extLst>
          </p:cNvPr>
          <p:cNvSpPr txBox="1">
            <a:spLocks noGrp="1"/>
          </p:cNvSpPr>
          <p:nvPr>
            <p:ph type="ctrTitle"/>
          </p:nvPr>
        </p:nvSpPr>
        <p:spPr>
          <a:xfrm>
            <a:off x="140614" y="2043506"/>
            <a:ext cx="8850986" cy="902876"/>
          </a:xfrm>
          <a:prstGeom prst="rect">
            <a:avLst/>
          </a:prstGeom>
        </p:spPr>
        <p:txBody>
          <a:bodyPr vert="horz" wrap="square" lIns="0" tIns="116205" rIns="0" bIns="0" rtlCol="0">
            <a:spAutoFit/>
          </a:bodyPr>
          <a:lstStyle/>
          <a:p>
            <a:pPr marL="12700" marR="5080">
              <a:lnSpc>
                <a:spcPts val="6480"/>
              </a:lnSpc>
              <a:spcBef>
                <a:spcPts val="915"/>
              </a:spcBef>
            </a:pPr>
            <a:r>
              <a:rPr lang="en-AU" sz="5400"/>
              <a:t>2. Cover review</a:t>
            </a:r>
            <a:endParaRPr sz="5400"/>
          </a:p>
        </p:txBody>
      </p:sp>
      <p:sp>
        <p:nvSpPr>
          <p:cNvPr id="3" name="object 3">
            <a:extLst>
              <a:ext uri="{FF2B5EF4-FFF2-40B4-BE49-F238E27FC236}">
                <a16:creationId xmlns:a16="http://schemas.microsoft.com/office/drawing/2014/main" id="{B6D5D22B-1561-99DF-5F40-A33AADE3A017}"/>
              </a:ext>
            </a:extLst>
          </p:cNvPr>
          <p:cNvSpPr txBox="1"/>
          <p:nvPr/>
        </p:nvSpPr>
        <p:spPr>
          <a:xfrm>
            <a:off x="406400" y="5810503"/>
            <a:ext cx="4605020" cy="340221"/>
          </a:xfrm>
          <a:prstGeom prst="rect">
            <a:avLst/>
          </a:prstGeom>
        </p:spPr>
        <p:txBody>
          <a:bodyPr vert="horz" wrap="square" lIns="0" tIns="53975" rIns="0" bIns="0" rtlCol="0">
            <a:spAutoFit/>
          </a:bodyPr>
          <a:lstStyle/>
          <a:p>
            <a:pPr marL="12700" marR="5080">
              <a:lnSpc>
                <a:spcPts val="2590"/>
              </a:lnSpc>
              <a:spcBef>
                <a:spcPts val="425"/>
              </a:spcBef>
            </a:pPr>
            <a:r>
              <a:rPr lang="en-AU" sz="1200" i="1" spc="-10">
                <a:solidFill>
                  <a:srgbClr val="1F2A44"/>
                </a:solidFill>
                <a:latin typeface="Georgia"/>
                <a:cs typeface="Georgia"/>
              </a:rPr>
              <a:t>26.07.24</a:t>
            </a:r>
            <a:endParaRPr sz="1200">
              <a:latin typeface="Georgia"/>
              <a:cs typeface="Georgia"/>
            </a:endParaRPr>
          </a:p>
        </p:txBody>
      </p:sp>
    </p:spTree>
    <p:extLst>
      <p:ext uri="{BB962C8B-B14F-4D97-AF65-F5344CB8AC3E}">
        <p14:creationId xmlns:p14="http://schemas.microsoft.com/office/powerpoint/2010/main" val="1483252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DDB15532E2A9478F30387FACD9666C" ma:contentTypeVersion="24" ma:contentTypeDescription="Create a new document." ma:contentTypeScope="" ma:versionID="770394a150a9805396d722f34fac3d5c">
  <xsd:schema xmlns:xsd="http://www.w3.org/2001/XMLSchema" xmlns:xs="http://www.w3.org/2001/XMLSchema" xmlns:p="http://schemas.microsoft.com/office/2006/metadata/properties" xmlns:ns2="adbcde18-348c-4735-b9ec-860e0741bf48" xmlns:ns3="482d8bcf-d5ac-4b7f-922c-0593dddfe984" targetNamespace="http://schemas.microsoft.com/office/2006/metadata/properties" ma:root="true" ma:fieldsID="30f77e9a0ca5b01fa35e46820eca8c32" ns2:_="" ns3:_="">
    <xsd:import namespace="adbcde18-348c-4735-b9ec-860e0741bf48"/>
    <xsd:import namespace="482d8bcf-d5ac-4b7f-922c-0593dddfe984"/>
    <xsd:element name="properties">
      <xsd:complexType>
        <xsd:sequence>
          <xsd:element name="documentManagement">
            <xsd:complexType>
              <xsd:all>
                <xsd:element ref="ns2:MediaServiceMetadata" minOccurs="0"/>
                <xsd:element ref="ns2:MediaServiceFastMetadata" minOccurs="0"/>
                <xsd:element ref="ns2:MediaServiceAutoTags" minOccurs="0"/>
                <xsd:element ref="ns3:SharedWithUsers" minOccurs="0"/>
                <xsd:element ref="ns3:SharedWithDetails" minOccurs="0"/>
                <xsd:element ref="ns2:MediaServiceOCR"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bcde18-348c-4735-b9ec-860e0741bf48" elementFormDefault="qualified">
    <xsd:import namespace="http://schemas.microsoft.com/office/2006/documentManagement/types"/>
    <xsd:import namespace="http://schemas.microsoft.com/office/infopath/2007/PartnerControls"/>
    <xsd:element name="MediaServiceMetadata" ma:index="6" nillable="true" ma:displayName="MediaServiceMetadata" ma:hidden="true" ma:internalName="MediaServiceMetadata" ma:readOnly="true">
      <xsd:simpleType>
        <xsd:restriction base="dms:Note"/>
      </xsd:simpleType>
    </xsd:element>
    <xsd:element name="MediaServiceFastMetadata" ma:index="7" nillable="true" ma:displayName="MediaServiceFastMetadata" ma:hidden="true" ma:internalName="MediaServiceFastMetadata" ma:readOnly="true">
      <xsd:simpleType>
        <xsd:restriction base="dms:Note"/>
      </xsd:simpleType>
    </xsd:element>
    <xsd:element name="MediaServiceAutoTags" ma:index="8"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description=""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371ef11-3421-4c22-ac9a-9b4fdf2e53b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82d8bcf-d5ac-4b7f-922c-0593dddfe984" elementFormDefault="qualified">
    <xsd:import namespace="http://schemas.microsoft.com/office/2006/documentManagement/types"/>
    <xsd:import namespace="http://schemas.microsoft.com/office/infopath/2007/PartnerControls"/>
    <xsd:element name="SharedWithUsers" ma:index="9"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5cd3e6b-964c-4cbd-b7a9-27803ac2662c}" ma:internalName="TaxCatchAll" ma:showField="CatchAllData" ma:web="482d8bcf-d5ac-4b7f-922c-0593dddfe9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9"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dbcde18-348c-4735-b9ec-860e0741bf48">
      <Terms xmlns="http://schemas.microsoft.com/office/infopath/2007/PartnerControls"/>
    </lcf76f155ced4ddcb4097134ff3c332f>
    <TaxCatchAll xmlns="482d8bcf-d5ac-4b7f-922c-0593dddfe984" xsi:nil="true"/>
  </documentManagement>
</p:properties>
</file>

<file path=customXml/itemProps1.xml><?xml version="1.0" encoding="utf-8"?>
<ds:datastoreItem xmlns:ds="http://schemas.openxmlformats.org/officeDocument/2006/customXml" ds:itemID="{372FF205-526C-4483-97D9-1C0FF7671603}">
  <ds:schemaRefs>
    <ds:schemaRef ds:uri="482d8bcf-d5ac-4b7f-922c-0593dddfe984"/>
    <ds:schemaRef ds:uri="adbcde18-348c-4735-b9ec-860e0741bf4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83249C7-9EC7-4A8B-B5FD-76F5DB3AFD7B}">
  <ds:schemaRefs>
    <ds:schemaRef ds:uri="http://schemas.microsoft.com/sharepoint/v3/contenttype/forms"/>
  </ds:schemaRefs>
</ds:datastoreItem>
</file>

<file path=customXml/itemProps3.xml><?xml version="1.0" encoding="utf-8"?>
<ds:datastoreItem xmlns:ds="http://schemas.openxmlformats.org/officeDocument/2006/customXml" ds:itemID="{82B8ECA7-E9F3-449B-8992-38D9B80E75F3}">
  <ds:schemaRefs>
    <ds:schemaRef ds:uri="482d8bcf-d5ac-4b7f-922c-0593dddfe984"/>
    <ds:schemaRef ds:uri="http://schemas.microsoft.com/office/infopath/2007/PartnerControls"/>
    <ds:schemaRef ds:uri="http://purl.org/dc/terms/"/>
    <ds:schemaRef ds:uri="http://purl.org/dc/dcmitype/"/>
    <ds:schemaRef ds:uri="http://purl.org/dc/elements/1.1/"/>
    <ds:schemaRef ds:uri="http://schemas.openxmlformats.org/package/2006/metadata/core-properties"/>
    <ds:schemaRef ds:uri="http://schemas.microsoft.com/office/2006/documentManagement/types"/>
    <ds:schemaRef ds:uri="adbcde18-348c-4735-b9ec-860e0741bf48"/>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576</TotalTime>
  <Words>1043</Words>
  <Application>Microsoft Office PowerPoint</Application>
  <PresentationFormat>On-screen Show (4:3)</PresentationFormat>
  <Paragraphs>117</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Georgia</vt:lpstr>
      <vt:lpstr>Office Theme</vt:lpstr>
      <vt:lpstr>My Resolution Life How to Guide  Cover adjustment tool</vt:lpstr>
      <vt:lpstr>Introduction</vt:lpstr>
      <vt:lpstr>Cover adjustment tool</vt:lpstr>
      <vt:lpstr>Cover adjustment tool</vt:lpstr>
      <vt:lpstr>Cover adjustment tool</vt:lpstr>
      <vt:lpstr>1. Cover adjustment</vt:lpstr>
      <vt:lpstr>Cover adjustment tool</vt:lpstr>
      <vt:lpstr>Cover adjustment tool</vt:lpstr>
      <vt:lpstr>2. Cover review</vt:lpstr>
      <vt:lpstr>Cover adjustment tool</vt:lpstr>
      <vt:lpstr>3. Accept quote</vt:lpstr>
      <vt:lpstr>Cover adjustment tool</vt:lpstr>
      <vt:lpstr>PowerPoint Presentation</vt:lpstr>
      <vt:lpstr>Cover adjustment tool</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Azarra Christie</dc:creator>
  <cp:lastModifiedBy>Joseph Wongsohardjo</cp:lastModifiedBy>
  <cp:revision>5</cp:revision>
  <dcterms:created xsi:type="dcterms:W3CDTF">2024-07-26T02:54:34Z</dcterms:created>
  <dcterms:modified xsi:type="dcterms:W3CDTF">2025-07-28T23:52:28Z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2023-11-09T00:00:00Z</vt:filetime>
  </property>
  <property fmtid="{D5CDD505-2E9C-101B-9397-08002B2CF9AE}" pid="3" name="Creator">
    <vt:lpwstr>Microsoft® PowerPoint® for Microsoft 365</vt:lpwstr>
  </property>
  <property fmtid="{D5CDD505-2E9C-101B-9397-08002B2CF9AE}" pid="4" name="LastSaved">
    <vt:filetime>2024-07-26T00:00:00Z</vt:filetime>
  </property>
  <property fmtid="{D5CDD505-2E9C-101B-9397-08002B2CF9AE}" pid="5" name="MSIP_Label_7d8a056e-981a-4d0b-83ea-062214276430_ActionId">
    <vt:lpwstr>c50c306b-0a54-44dc-b17b-d915d1bb3871</vt:lpwstr>
  </property>
  <property fmtid="{D5CDD505-2E9C-101B-9397-08002B2CF9AE}" pid="6" name="MSIP_Label_7d8a056e-981a-4d0b-83ea-062214276430_ContentBits">
    <vt:lpwstr>0</vt:lpwstr>
  </property>
  <property fmtid="{D5CDD505-2E9C-101B-9397-08002B2CF9AE}" pid="7" name="MSIP_Label_7d8a056e-981a-4d0b-83ea-062214276430_Enabled">
    <vt:lpwstr>true</vt:lpwstr>
  </property>
  <property fmtid="{D5CDD505-2E9C-101B-9397-08002B2CF9AE}" pid="8" name="MSIP_Label_7d8a056e-981a-4d0b-83ea-062214276430_Method">
    <vt:lpwstr>Standard</vt:lpwstr>
  </property>
  <property fmtid="{D5CDD505-2E9C-101B-9397-08002B2CF9AE}" pid="9" name="MSIP_Label_7d8a056e-981a-4d0b-83ea-062214276430_Name">
    <vt:lpwstr>General</vt:lpwstr>
  </property>
  <property fmtid="{D5CDD505-2E9C-101B-9397-08002B2CF9AE}" pid="10" name="MSIP_Label_7d8a056e-981a-4d0b-83ea-062214276430_SetDate">
    <vt:lpwstr>2021-08-27T01:59:30Z</vt:lpwstr>
  </property>
  <property fmtid="{D5CDD505-2E9C-101B-9397-08002B2CF9AE}" pid="11" name="MSIP_Label_7d8a056e-981a-4d0b-83ea-062214276430_SiteId">
    <vt:lpwstr>c64d49cd-d138-4cdb-a5d4-324a4040c74a</vt:lpwstr>
  </property>
  <property fmtid="{D5CDD505-2E9C-101B-9397-08002B2CF9AE}" pid="12" name="Producer">
    <vt:lpwstr>Microsoft® PowerPoint® for Microsoft 365</vt:lpwstr>
  </property>
  <property fmtid="{D5CDD505-2E9C-101B-9397-08002B2CF9AE}" pid="13" name="ContentTypeId">
    <vt:lpwstr>0x01010037DDB15532E2A9478F30387FACD9666C</vt:lpwstr>
  </property>
  <property fmtid="{D5CDD505-2E9C-101B-9397-08002B2CF9AE}" pid="14" name="MediaServiceImageTags">
    <vt:lpwstr/>
  </property>
</Properties>
</file>